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26" autoAdjust="0"/>
    <p:restoredTop sz="94660"/>
  </p:normalViewPr>
  <p:slideViewPr>
    <p:cSldViewPr>
      <p:cViewPr varScale="1">
        <p:scale>
          <a:sx n="68" d="100"/>
          <a:sy n="68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Кто стучится в дверь ко мне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 толстой сумкой на ремне?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Это он, это он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Ленинградский почтальон.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3312" y="2420888"/>
            <a:ext cx="3098849" cy="408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253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893218"/>
            <a:ext cx="2556220" cy="192003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Один-много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628800"/>
            <a:ext cx="2698477" cy="24488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4077668"/>
            <a:ext cx="2808182" cy="25854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4077668"/>
            <a:ext cx="1800200" cy="254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320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772816"/>
            <a:ext cx="1865001" cy="169981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 ласково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9185" y="1881795"/>
            <a:ext cx="2035897" cy="1425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4797152"/>
            <a:ext cx="2063696" cy="18728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6255" y="2276872"/>
            <a:ext cx="2657872" cy="19934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645024"/>
            <a:ext cx="1936977" cy="25534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550535"/>
            <a:ext cx="1831878" cy="261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584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Счет 1 - 5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628800"/>
            <a:ext cx="2173728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772816"/>
            <a:ext cx="3067756" cy="230425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3933056"/>
            <a:ext cx="3329946" cy="24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784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15953"/>
          <a:stretch/>
        </p:blipFill>
        <p:spPr>
          <a:xfrm>
            <a:off x="251519" y="1988840"/>
            <a:ext cx="2894367" cy="22172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нужна почта?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2723952"/>
            <a:ext cx="2241635" cy="1569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2723952"/>
            <a:ext cx="1854485" cy="2649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25144"/>
            <a:ext cx="2597283" cy="17281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4619079"/>
            <a:ext cx="2587096" cy="194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01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синего цвета,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Вишу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стене.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много приветов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Хранится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 мне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Почтовый ящик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268760"/>
            <a:ext cx="2426196" cy="47313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2890965"/>
            <a:ext cx="1960977" cy="310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808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132856"/>
            <a:ext cx="5401129" cy="405084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можно доставить почту?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724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060848"/>
            <a:ext cx="2543397" cy="197819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Давным-давно почту доставляли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0885" y="1412776"/>
            <a:ext cx="4749697" cy="29155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933056"/>
            <a:ext cx="4622005" cy="261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418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7217" y="1988840"/>
            <a:ext cx="2677223" cy="204909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в наше время не доставляется почта?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3060" y="4199357"/>
            <a:ext cx="3501380" cy="23142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238375"/>
            <a:ext cx="4381500" cy="2381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6968" y="4375486"/>
            <a:ext cx="2330683" cy="19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987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(кому?)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9121" y="230486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Почтальон принес письмо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564904"/>
            <a:ext cx="1834179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3284984"/>
            <a:ext cx="2632859" cy="320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2348880"/>
            <a:ext cx="2790339" cy="2777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3" y="856850"/>
            <a:ext cx="1298649" cy="17127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3663332"/>
            <a:ext cx="2293847" cy="306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814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276872"/>
            <a:ext cx="2292271" cy="160459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мы нашли в почтовом ящике?</a:t>
            </a:r>
            <a:br>
              <a:rPr lang="ru-RU" dirty="0" smtClean="0"/>
            </a:br>
            <a:r>
              <a:rPr lang="ru-RU" dirty="0" smtClean="0"/>
              <a:t>Чего не стало в почтовом ящике?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006" y="4176526"/>
            <a:ext cx="3174437" cy="23808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5632" y="2642337"/>
            <a:ext cx="1596756" cy="22608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3211797"/>
            <a:ext cx="2537829" cy="334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369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 - много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989278"/>
            <a:ext cx="2154373" cy="190619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9675" y="1628800"/>
            <a:ext cx="2684822" cy="22322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4500688"/>
            <a:ext cx="2550288" cy="19127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9675" y="4500688"/>
            <a:ext cx="2363352" cy="22176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4233" y="3194366"/>
            <a:ext cx="1306321" cy="130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432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240</TotalTime>
  <Words>53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ПОЧТА</vt:lpstr>
      <vt:lpstr>Для чего нужна почта?</vt:lpstr>
      <vt:lpstr>Почтовый ящик</vt:lpstr>
      <vt:lpstr>Как можно доставить почту?</vt:lpstr>
      <vt:lpstr>Давным-давно почту доставляли</vt:lpstr>
      <vt:lpstr>Как в наше время не доставляется почта?</vt:lpstr>
      <vt:lpstr>Почтальон принес письмо </vt:lpstr>
      <vt:lpstr>Что мы нашли в почтовом ящике? Чего не стало в почтовом ящике?</vt:lpstr>
      <vt:lpstr>Один - много</vt:lpstr>
      <vt:lpstr>Один-много</vt:lpstr>
      <vt:lpstr>Назови ласково</vt:lpstr>
      <vt:lpstr>Счет 1 - 5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ПОЧТА</dc:title>
  <dc:creator>admin</dc:creator>
  <cp:lastModifiedBy>Татаринова</cp:lastModifiedBy>
  <cp:revision>19</cp:revision>
  <dcterms:created xsi:type="dcterms:W3CDTF">2015-03-30T15:31:21Z</dcterms:created>
  <dcterms:modified xsi:type="dcterms:W3CDTF">2015-03-31T05:22:51Z</dcterms:modified>
</cp:coreProperties>
</file>