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56" r:id="rId2"/>
    <p:sldId id="267" r:id="rId3"/>
    <p:sldId id="271" r:id="rId4"/>
    <p:sldId id="275" r:id="rId5"/>
    <p:sldId id="274" r:id="rId6"/>
    <p:sldId id="276" r:id="rId7"/>
    <p:sldId id="277" r:id="rId8"/>
    <p:sldId id="257" r:id="rId9"/>
    <p:sldId id="258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B5DC4-CBAF-4ED8-8190-21ECF2A35DBA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9EE9E60-50BE-48FE-AA2E-ECEBDB883433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97B4106E-116A-46DE-A8F0-91570FB35744}" type="parTrans" cxnId="{C571CA18-65CD-4C58-AF2A-94F4F1C6202D}">
      <dgm:prSet/>
      <dgm:spPr/>
      <dgm:t>
        <a:bodyPr/>
        <a:lstStyle/>
        <a:p>
          <a:endParaRPr lang="ru-RU"/>
        </a:p>
      </dgm:t>
    </dgm:pt>
    <dgm:pt modelId="{C83B5590-D9BA-4D5D-8D97-01523BD6949E}" type="sibTrans" cxnId="{C571CA18-65CD-4C58-AF2A-94F4F1C6202D}">
      <dgm:prSet/>
      <dgm:spPr/>
      <dgm:t>
        <a:bodyPr/>
        <a:lstStyle/>
        <a:p>
          <a:endParaRPr lang="ru-RU"/>
        </a:p>
      </dgm:t>
    </dgm:pt>
    <dgm:pt modelId="{F22A2C68-C240-448D-A707-BB39B04568C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Диагностика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42FBB15-AD4D-4C7E-B5B0-838DB828AAC7}" type="parTrans" cxnId="{E4E2D2B9-C308-43C7-83DC-71CDF2050A95}">
      <dgm:prSet/>
      <dgm:spPr/>
      <dgm:t>
        <a:bodyPr/>
        <a:lstStyle/>
        <a:p>
          <a:endParaRPr lang="ru-RU"/>
        </a:p>
      </dgm:t>
    </dgm:pt>
    <dgm:pt modelId="{7539D638-C28A-49A5-8BF6-397465143CA0}" type="sibTrans" cxnId="{E4E2D2B9-C308-43C7-83DC-71CDF2050A95}">
      <dgm:prSet/>
      <dgm:spPr/>
      <dgm:t>
        <a:bodyPr/>
        <a:lstStyle/>
        <a:p>
          <a:endParaRPr lang="ru-RU"/>
        </a:p>
      </dgm:t>
    </dgm:pt>
    <dgm:pt modelId="{DD8155C0-4E63-4E2F-B861-5B1D36A658A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Индивидуальная работа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C3E8CC9-0AFB-4EF2-B665-3DA0EB891471}" type="parTrans" cxnId="{25A36629-9D3C-46E9-B03A-43F44FE3A965}">
      <dgm:prSet/>
      <dgm:spPr/>
      <dgm:t>
        <a:bodyPr/>
        <a:lstStyle/>
        <a:p>
          <a:endParaRPr lang="ru-RU"/>
        </a:p>
      </dgm:t>
    </dgm:pt>
    <dgm:pt modelId="{3E103328-EE58-4363-AC62-47DD289C2D17}" type="sibTrans" cxnId="{25A36629-9D3C-46E9-B03A-43F44FE3A965}">
      <dgm:prSet/>
      <dgm:spPr/>
      <dgm:t>
        <a:bodyPr/>
        <a:lstStyle/>
        <a:p>
          <a:endParaRPr lang="ru-RU"/>
        </a:p>
      </dgm:t>
    </dgm:pt>
    <dgm:pt modelId="{054897CD-5D2C-45ED-A495-52566CA64F8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Фронтальные занятия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17E7EA3-F2C9-45C9-B90B-388329AE3E7A}" type="parTrans" cxnId="{98FC2B2B-9119-4313-AC74-B5973A1F8611}">
      <dgm:prSet/>
      <dgm:spPr/>
      <dgm:t>
        <a:bodyPr/>
        <a:lstStyle/>
        <a:p>
          <a:endParaRPr lang="ru-RU"/>
        </a:p>
      </dgm:t>
    </dgm:pt>
    <dgm:pt modelId="{AFC12A2E-4ED7-47A7-846C-F85DA3BECD55}" type="sibTrans" cxnId="{98FC2B2B-9119-4313-AC74-B5973A1F8611}">
      <dgm:prSet/>
      <dgm:spPr/>
      <dgm:t>
        <a:bodyPr/>
        <a:lstStyle/>
        <a:p>
          <a:endParaRPr lang="ru-RU"/>
        </a:p>
      </dgm:t>
    </dgm:pt>
    <dgm:pt modelId="{48E365D9-AF38-48D8-85A3-EDE1B162D75E}" type="pres">
      <dgm:prSet presAssocID="{238B5DC4-CBAF-4ED8-8190-21ECF2A35D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02C0BD-5970-4BF7-B4DA-E50ED3C50588}" type="pres">
      <dgm:prSet presAssocID="{E9EE9E60-50BE-48FE-AA2E-ECEBDB883433}" presName="hierRoot1" presStyleCnt="0"/>
      <dgm:spPr/>
    </dgm:pt>
    <dgm:pt modelId="{90F2512F-6267-46ED-911D-24C631CB76F2}" type="pres">
      <dgm:prSet presAssocID="{E9EE9E60-50BE-48FE-AA2E-ECEBDB883433}" presName="composite" presStyleCnt="0"/>
      <dgm:spPr/>
    </dgm:pt>
    <dgm:pt modelId="{2F04AE86-AFBB-4C25-9179-1BD6C36EABC2}" type="pres">
      <dgm:prSet presAssocID="{E9EE9E60-50BE-48FE-AA2E-ECEBDB883433}" presName="background" presStyleLbl="node0" presStyleIdx="0" presStyleCnt="1"/>
      <dgm:spPr/>
    </dgm:pt>
    <dgm:pt modelId="{97BA3414-EE78-435C-A972-56A5694D67EE}" type="pres">
      <dgm:prSet presAssocID="{E9EE9E60-50BE-48FE-AA2E-ECEBDB883433}" presName="text" presStyleLbl="fgAcc0" presStyleIdx="0" presStyleCnt="1" custScaleX="287716" custLinFactNeighborX="0" custLinFactNeighborY="-1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10C411-256E-4791-9B50-A025FD9830EF}" type="pres">
      <dgm:prSet presAssocID="{E9EE9E60-50BE-48FE-AA2E-ECEBDB883433}" presName="hierChild2" presStyleCnt="0"/>
      <dgm:spPr/>
    </dgm:pt>
    <dgm:pt modelId="{4D5826C9-2458-4FC7-B750-5B60C37D8890}" type="pres">
      <dgm:prSet presAssocID="{A42FBB15-AD4D-4C7E-B5B0-838DB828AAC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91A134C-8DE3-47C2-B948-DC5F69AAC340}" type="pres">
      <dgm:prSet presAssocID="{F22A2C68-C240-448D-A707-BB39B04568CE}" presName="hierRoot2" presStyleCnt="0"/>
      <dgm:spPr/>
    </dgm:pt>
    <dgm:pt modelId="{548789C8-F1AF-40DC-B12F-B68DED121F86}" type="pres">
      <dgm:prSet presAssocID="{F22A2C68-C240-448D-A707-BB39B04568CE}" presName="composite2" presStyleCnt="0"/>
      <dgm:spPr/>
    </dgm:pt>
    <dgm:pt modelId="{C87FCDBF-F9F3-494F-8196-3DDAAE765976}" type="pres">
      <dgm:prSet presAssocID="{F22A2C68-C240-448D-A707-BB39B04568CE}" presName="background2" presStyleLbl="node2" presStyleIdx="0" presStyleCnt="3"/>
      <dgm:spPr/>
    </dgm:pt>
    <dgm:pt modelId="{55D79062-90E4-4F80-B795-F0332845AF10}" type="pres">
      <dgm:prSet presAssocID="{F22A2C68-C240-448D-A707-BB39B04568CE}" presName="text2" presStyleLbl="fgAcc2" presStyleIdx="0" presStyleCnt="3" custScaleX="875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B959E-F2B7-400F-B390-8130B13B223A}" type="pres">
      <dgm:prSet presAssocID="{F22A2C68-C240-448D-A707-BB39B04568CE}" presName="hierChild3" presStyleCnt="0"/>
      <dgm:spPr/>
    </dgm:pt>
    <dgm:pt modelId="{DBAD3391-34C4-4E72-B6A2-7AD3594B05F1}" type="pres">
      <dgm:prSet presAssocID="{DC3E8CC9-0AFB-4EF2-B665-3DA0EB89147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4F906FF-9321-45FD-8929-68B3BD31FF03}" type="pres">
      <dgm:prSet presAssocID="{DD8155C0-4E63-4E2F-B861-5B1D36A658A9}" presName="hierRoot2" presStyleCnt="0"/>
      <dgm:spPr/>
    </dgm:pt>
    <dgm:pt modelId="{42AE6964-10B2-45AD-860F-608EE330ACF7}" type="pres">
      <dgm:prSet presAssocID="{DD8155C0-4E63-4E2F-B861-5B1D36A658A9}" presName="composite2" presStyleCnt="0"/>
      <dgm:spPr/>
    </dgm:pt>
    <dgm:pt modelId="{E34B69C0-9C8A-4F5E-8FA4-4BCBCE70DE52}" type="pres">
      <dgm:prSet presAssocID="{DD8155C0-4E63-4E2F-B861-5B1D36A658A9}" presName="background2" presStyleLbl="node2" presStyleIdx="1" presStyleCnt="3"/>
      <dgm:spPr/>
    </dgm:pt>
    <dgm:pt modelId="{3FD9A378-8995-47AA-ABBF-A50308B5013A}" type="pres">
      <dgm:prSet presAssocID="{DD8155C0-4E63-4E2F-B861-5B1D36A658A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34A605-B886-4E2B-8125-60D150E46F08}" type="pres">
      <dgm:prSet presAssocID="{DD8155C0-4E63-4E2F-B861-5B1D36A658A9}" presName="hierChild3" presStyleCnt="0"/>
      <dgm:spPr/>
    </dgm:pt>
    <dgm:pt modelId="{9FEA8380-A2A3-45C6-BECF-1C0C47E16AAE}" type="pres">
      <dgm:prSet presAssocID="{517E7EA3-F2C9-45C9-B90B-388329AE3E7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C13DF1C-7C6D-46A6-9694-6397E01133B2}" type="pres">
      <dgm:prSet presAssocID="{054897CD-5D2C-45ED-A495-52566CA64F89}" presName="hierRoot2" presStyleCnt="0"/>
      <dgm:spPr/>
    </dgm:pt>
    <dgm:pt modelId="{390E9B1E-E991-4A05-ACDA-1BD00040D8A3}" type="pres">
      <dgm:prSet presAssocID="{054897CD-5D2C-45ED-A495-52566CA64F89}" presName="composite2" presStyleCnt="0"/>
      <dgm:spPr/>
    </dgm:pt>
    <dgm:pt modelId="{60FD163D-EB1A-4599-9711-E7E0AB4D569E}" type="pres">
      <dgm:prSet presAssocID="{054897CD-5D2C-45ED-A495-52566CA64F89}" presName="background2" presStyleLbl="node2" presStyleIdx="2" presStyleCnt="3"/>
      <dgm:spPr/>
    </dgm:pt>
    <dgm:pt modelId="{E926CCA6-9BD9-4771-85CA-EE89D3351634}" type="pres">
      <dgm:prSet presAssocID="{054897CD-5D2C-45ED-A495-52566CA64F89}" presName="text2" presStyleLbl="fgAcc2" presStyleIdx="2" presStyleCnt="3" custScaleX="86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A5CAB-9EF0-408B-AECA-B83A2CFE3B05}" type="pres">
      <dgm:prSet presAssocID="{054897CD-5D2C-45ED-A495-52566CA64F89}" presName="hierChild3" presStyleCnt="0"/>
      <dgm:spPr/>
    </dgm:pt>
  </dgm:ptLst>
  <dgm:cxnLst>
    <dgm:cxn modelId="{C571CA18-65CD-4C58-AF2A-94F4F1C6202D}" srcId="{238B5DC4-CBAF-4ED8-8190-21ECF2A35DBA}" destId="{E9EE9E60-50BE-48FE-AA2E-ECEBDB883433}" srcOrd="0" destOrd="0" parTransId="{97B4106E-116A-46DE-A8F0-91570FB35744}" sibTransId="{C83B5590-D9BA-4D5D-8D97-01523BD6949E}"/>
    <dgm:cxn modelId="{E4E2D2B9-C308-43C7-83DC-71CDF2050A95}" srcId="{E9EE9E60-50BE-48FE-AA2E-ECEBDB883433}" destId="{F22A2C68-C240-448D-A707-BB39B04568CE}" srcOrd="0" destOrd="0" parTransId="{A42FBB15-AD4D-4C7E-B5B0-838DB828AAC7}" sibTransId="{7539D638-C28A-49A5-8BF6-397465143CA0}"/>
    <dgm:cxn modelId="{98FC2B2B-9119-4313-AC74-B5973A1F8611}" srcId="{E9EE9E60-50BE-48FE-AA2E-ECEBDB883433}" destId="{054897CD-5D2C-45ED-A495-52566CA64F89}" srcOrd="2" destOrd="0" parTransId="{517E7EA3-F2C9-45C9-B90B-388329AE3E7A}" sibTransId="{AFC12A2E-4ED7-47A7-846C-F85DA3BECD55}"/>
    <dgm:cxn modelId="{9B240F96-9ADD-4310-88BD-9D136D4E23EE}" type="presOf" srcId="{E9EE9E60-50BE-48FE-AA2E-ECEBDB883433}" destId="{97BA3414-EE78-435C-A972-56A5694D67EE}" srcOrd="0" destOrd="0" presId="urn:microsoft.com/office/officeart/2005/8/layout/hierarchy1"/>
    <dgm:cxn modelId="{35E2DFC2-34D3-4D66-A1CD-252C247274E5}" type="presOf" srcId="{DD8155C0-4E63-4E2F-B861-5B1D36A658A9}" destId="{3FD9A378-8995-47AA-ABBF-A50308B5013A}" srcOrd="0" destOrd="0" presId="urn:microsoft.com/office/officeart/2005/8/layout/hierarchy1"/>
    <dgm:cxn modelId="{A900CD90-A4D7-4372-8CA0-160097360AE5}" type="presOf" srcId="{517E7EA3-F2C9-45C9-B90B-388329AE3E7A}" destId="{9FEA8380-A2A3-45C6-BECF-1C0C47E16AAE}" srcOrd="0" destOrd="0" presId="urn:microsoft.com/office/officeart/2005/8/layout/hierarchy1"/>
    <dgm:cxn modelId="{25A36629-9D3C-46E9-B03A-43F44FE3A965}" srcId="{E9EE9E60-50BE-48FE-AA2E-ECEBDB883433}" destId="{DD8155C0-4E63-4E2F-B861-5B1D36A658A9}" srcOrd="1" destOrd="0" parTransId="{DC3E8CC9-0AFB-4EF2-B665-3DA0EB891471}" sibTransId="{3E103328-EE58-4363-AC62-47DD289C2D17}"/>
    <dgm:cxn modelId="{A5A565C8-EF40-4AC3-9D2C-5E3F1D3F2D13}" type="presOf" srcId="{238B5DC4-CBAF-4ED8-8190-21ECF2A35DBA}" destId="{48E365D9-AF38-48D8-85A3-EDE1B162D75E}" srcOrd="0" destOrd="0" presId="urn:microsoft.com/office/officeart/2005/8/layout/hierarchy1"/>
    <dgm:cxn modelId="{C00BE9E3-1761-4988-B6B1-BE752DB7B59F}" type="presOf" srcId="{A42FBB15-AD4D-4C7E-B5B0-838DB828AAC7}" destId="{4D5826C9-2458-4FC7-B750-5B60C37D8890}" srcOrd="0" destOrd="0" presId="urn:microsoft.com/office/officeart/2005/8/layout/hierarchy1"/>
    <dgm:cxn modelId="{ACA36B48-61D9-4756-A25E-CA566914966D}" type="presOf" srcId="{054897CD-5D2C-45ED-A495-52566CA64F89}" destId="{E926CCA6-9BD9-4771-85CA-EE89D3351634}" srcOrd="0" destOrd="0" presId="urn:microsoft.com/office/officeart/2005/8/layout/hierarchy1"/>
    <dgm:cxn modelId="{DE0B0A1A-0260-4E3C-B42D-04FFBF38D82C}" type="presOf" srcId="{DC3E8CC9-0AFB-4EF2-B665-3DA0EB891471}" destId="{DBAD3391-34C4-4E72-B6A2-7AD3594B05F1}" srcOrd="0" destOrd="0" presId="urn:microsoft.com/office/officeart/2005/8/layout/hierarchy1"/>
    <dgm:cxn modelId="{A02A60B8-CD7C-4FF2-9230-3DFB4655EF04}" type="presOf" srcId="{F22A2C68-C240-448D-A707-BB39B04568CE}" destId="{55D79062-90E4-4F80-B795-F0332845AF10}" srcOrd="0" destOrd="0" presId="urn:microsoft.com/office/officeart/2005/8/layout/hierarchy1"/>
    <dgm:cxn modelId="{E71DADBD-C041-4541-9CF5-E1B2A486F599}" type="presParOf" srcId="{48E365D9-AF38-48D8-85A3-EDE1B162D75E}" destId="{6802C0BD-5970-4BF7-B4DA-E50ED3C50588}" srcOrd="0" destOrd="0" presId="urn:microsoft.com/office/officeart/2005/8/layout/hierarchy1"/>
    <dgm:cxn modelId="{1B3C7AE1-4C19-49E9-BF96-20EADE12643E}" type="presParOf" srcId="{6802C0BD-5970-4BF7-B4DA-E50ED3C50588}" destId="{90F2512F-6267-46ED-911D-24C631CB76F2}" srcOrd="0" destOrd="0" presId="urn:microsoft.com/office/officeart/2005/8/layout/hierarchy1"/>
    <dgm:cxn modelId="{63B01A98-61F8-4221-A54A-566B96F90CB2}" type="presParOf" srcId="{90F2512F-6267-46ED-911D-24C631CB76F2}" destId="{2F04AE86-AFBB-4C25-9179-1BD6C36EABC2}" srcOrd="0" destOrd="0" presId="urn:microsoft.com/office/officeart/2005/8/layout/hierarchy1"/>
    <dgm:cxn modelId="{DE99CBC8-C59A-4315-9B1C-92F7145C740C}" type="presParOf" srcId="{90F2512F-6267-46ED-911D-24C631CB76F2}" destId="{97BA3414-EE78-435C-A972-56A5694D67EE}" srcOrd="1" destOrd="0" presId="urn:microsoft.com/office/officeart/2005/8/layout/hierarchy1"/>
    <dgm:cxn modelId="{1C4CC326-D477-4505-9902-5A18E8BA8B56}" type="presParOf" srcId="{6802C0BD-5970-4BF7-B4DA-E50ED3C50588}" destId="{FB10C411-256E-4791-9B50-A025FD9830EF}" srcOrd="1" destOrd="0" presId="urn:microsoft.com/office/officeart/2005/8/layout/hierarchy1"/>
    <dgm:cxn modelId="{2CEFB75F-0D65-48EE-BCEB-D0995EB3FDD8}" type="presParOf" srcId="{FB10C411-256E-4791-9B50-A025FD9830EF}" destId="{4D5826C9-2458-4FC7-B750-5B60C37D8890}" srcOrd="0" destOrd="0" presId="urn:microsoft.com/office/officeart/2005/8/layout/hierarchy1"/>
    <dgm:cxn modelId="{8D0047EC-6F19-4557-9097-72AD33439CE4}" type="presParOf" srcId="{FB10C411-256E-4791-9B50-A025FD9830EF}" destId="{E91A134C-8DE3-47C2-B948-DC5F69AAC340}" srcOrd="1" destOrd="0" presId="urn:microsoft.com/office/officeart/2005/8/layout/hierarchy1"/>
    <dgm:cxn modelId="{71DEC320-FBDA-425F-82F8-09289BBB4779}" type="presParOf" srcId="{E91A134C-8DE3-47C2-B948-DC5F69AAC340}" destId="{548789C8-F1AF-40DC-B12F-B68DED121F86}" srcOrd="0" destOrd="0" presId="urn:microsoft.com/office/officeart/2005/8/layout/hierarchy1"/>
    <dgm:cxn modelId="{F7BB0E09-2518-4672-BC93-28CA0DBF03AD}" type="presParOf" srcId="{548789C8-F1AF-40DC-B12F-B68DED121F86}" destId="{C87FCDBF-F9F3-494F-8196-3DDAAE765976}" srcOrd="0" destOrd="0" presId="urn:microsoft.com/office/officeart/2005/8/layout/hierarchy1"/>
    <dgm:cxn modelId="{650F9B99-DFBA-4BF1-81BB-118C01BBAB32}" type="presParOf" srcId="{548789C8-F1AF-40DC-B12F-B68DED121F86}" destId="{55D79062-90E4-4F80-B795-F0332845AF10}" srcOrd="1" destOrd="0" presId="urn:microsoft.com/office/officeart/2005/8/layout/hierarchy1"/>
    <dgm:cxn modelId="{1E67B46C-9D78-48EC-875B-B53F0B96236E}" type="presParOf" srcId="{E91A134C-8DE3-47C2-B948-DC5F69AAC340}" destId="{7E7B959E-F2B7-400F-B390-8130B13B223A}" srcOrd="1" destOrd="0" presId="urn:microsoft.com/office/officeart/2005/8/layout/hierarchy1"/>
    <dgm:cxn modelId="{7781E858-3D45-4257-AD72-B6B37DD39CF4}" type="presParOf" srcId="{FB10C411-256E-4791-9B50-A025FD9830EF}" destId="{DBAD3391-34C4-4E72-B6A2-7AD3594B05F1}" srcOrd="2" destOrd="0" presId="urn:microsoft.com/office/officeart/2005/8/layout/hierarchy1"/>
    <dgm:cxn modelId="{98AB6BB8-2347-414E-8DB2-AF917DD1D368}" type="presParOf" srcId="{FB10C411-256E-4791-9B50-A025FD9830EF}" destId="{24F906FF-9321-45FD-8929-68B3BD31FF03}" srcOrd="3" destOrd="0" presId="urn:microsoft.com/office/officeart/2005/8/layout/hierarchy1"/>
    <dgm:cxn modelId="{F5466823-996F-445E-AE9A-21E4FD87E1FC}" type="presParOf" srcId="{24F906FF-9321-45FD-8929-68B3BD31FF03}" destId="{42AE6964-10B2-45AD-860F-608EE330ACF7}" srcOrd="0" destOrd="0" presId="urn:microsoft.com/office/officeart/2005/8/layout/hierarchy1"/>
    <dgm:cxn modelId="{99961368-0DA0-4170-9B46-637A8508AFEC}" type="presParOf" srcId="{42AE6964-10B2-45AD-860F-608EE330ACF7}" destId="{E34B69C0-9C8A-4F5E-8FA4-4BCBCE70DE52}" srcOrd="0" destOrd="0" presId="urn:microsoft.com/office/officeart/2005/8/layout/hierarchy1"/>
    <dgm:cxn modelId="{465E6C3F-FECC-4167-B413-5F9677BBF263}" type="presParOf" srcId="{42AE6964-10B2-45AD-860F-608EE330ACF7}" destId="{3FD9A378-8995-47AA-ABBF-A50308B5013A}" srcOrd="1" destOrd="0" presId="urn:microsoft.com/office/officeart/2005/8/layout/hierarchy1"/>
    <dgm:cxn modelId="{88579D3D-2366-4627-92B2-03660C875027}" type="presParOf" srcId="{24F906FF-9321-45FD-8929-68B3BD31FF03}" destId="{0034A605-B886-4E2B-8125-60D150E46F08}" srcOrd="1" destOrd="0" presId="urn:microsoft.com/office/officeart/2005/8/layout/hierarchy1"/>
    <dgm:cxn modelId="{5D9787E0-1C40-45B2-AEDA-7EB224D90B39}" type="presParOf" srcId="{FB10C411-256E-4791-9B50-A025FD9830EF}" destId="{9FEA8380-A2A3-45C6-BECF-1C0C47E16AAE}" srcOrd="4" destOrd="0" presId="urn:microsoft.com/office/officeart/2005/8/layout/hierarchy1"/>
    <dgm:cxn modelId="{A92A7F74-76C2-4D6A-9966-08B59ACC4CCF}" type="presParOf" srcId="{FB10C411-256E-4791-9B50-A025FD9830EF}" destId="{9C13DF1C-7C6D-46A6-9694-6397E01133B2}" srcOrd="5" destOrd="0" presId="urn:microsoft.com/office/officeart/2005/8/layout/hierarchy1"/>
    <dgm:cxn modelId="{32CAE800-8FC6-431D-AAFF-4986FB12D2A0}" type="presParOf" srcId="{9C13DF1C-7C6D-46A6-9694-6397E01133B2}" destId="{390E9B1E-E991-4A05-ACDA-1BD00040D8A3}" srcOrd="0" destOrd="0" presId="urn:microsoft.com/office/officeart/2005/8/layout/hierarchy1"/>
    <dgm:cxn modelId="{EEEE0284-0ADD-4260-9C0C-06B628BBDBB8}" type="presParOf" srcId="{390E9B1E-E991-4A05-ACDA-1BD00040D8A3}" destId="{60FD163D-EB1A-4599-9711-E7E0AB4D569E}" srcOrd="0" destOrd="0" presId="urn:microsoft.com/office/officeart/2005/8/layout/hierarchy1"/>
    <dgm:cxn modelId="{2FF1FEFF-6723-4C8F-9349-B3AF7D54CE58}" type="presParOf" srcId="{390E9B1E-E991-4A05-ACDA-1BD00040D8A3}" destId="{E926CCA6-9BD9-4771-85CA-EE89D3351634}" srcOrd="1" destOrd="0" presId="urn:microsoft.com/office/officeart/2005/8/layout/hierarchy1"/>
    <dgm:cxn modelId="{64F69A23-F259-4C95-BED2-3B85692F1D61}" type="presParOf" srcId="{9C13DF1C-7C6D-46A6-9694-6397E01133B2}" destId="{E5BA5CAB-9EF0-408B-AECA-B83A2CFE3B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6103A-8F5A-44FC-BE6D-0DDD1D644FB0}" type="doc">
      <dgm:prSet loTypeId="urn:microsoft.com/office/officeart/2005/8/layout/list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5AD6E22-CE63-49A7-81F3-DC60771F247A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48F3A16-3B23-4A04-9121-86BFEE6DD1AE}" type="parTrans" cxnId="{177FCDD1-D7D4-48DD-A3B6-2D3759F4A179}">
      <dgm:prSet/>
      <dgm:spPr/>
      <dgm:t>
        <a:bodyPr/>
        <a:lstStyle/>
        <a:p>
          <a:endParaRPr lang="ru-RU"/>
        </a:p>
      </dgm:t>
    </dgm:pt>
    <dgm:pt modelId="{3A7B437E-3138-4F00-B6CA-D6EF1DC73CA7}" type="sibTrans" cxnId="{177FCDD1-D7D4-48DD-A3B6-2D3759F4A179}">
      <dgm:prSet/>
      <dgm:spPr/>
      <dgm:t>
        <a:bodyPr/>
        <a:lstStyle/>
        <a:p>
          <a:endParaRPr lang="ru-RU"/>
        </a:p>
      </dgm:t>
    </dgm:pt>
    <dgm:pt modelId="{0EEEE734-307E-4933-9B44-5D6306D5505B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Оформление и ведение документации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300711F-374C-4C42-AE15-474F937B7763}" type="parTrans" cxnId="{A3A95E2E-50ED-45D7-BA47-917366987C3F}">
      <dgm:prSet/>
      <dgm:spPr/>
      <dgm:t>
        <a:bodyPr/>
        <a:lstStyle/>
        <a:p>
          <a:endParaRPr lang="ru-RU"/>
        </a:p>
      </dgm:t>
    </dgm:pt>
    <dgm:pt modelId="{9B953BFA-B9FB-4AF1-9FD5-7AAEF14DA3C3}" type="sibTrans" cxnId="{A3A95E2E-50ED-45D7-BA47-917366987C3F}">
      <dgm:prSet/>
      <dgm:spPr/>
      <dgm:t>
        <a:bodyPr/>
        <a:lstStyle/>
        <a:p>
          <a:endParaRPr lang="ru-RU"/>
        </a:p>
      </dgm:t>
    </dgm:pt>
    <dgm:pt modelId="{87F0E63E-6AAD-476E-9911-59D264F8E351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Обмен опытом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62F80E4-405F-411E-8190-61E2C68B7873}" type="parTrans" cxnId="{9DE5F622-378D-4264-89E4-09D8A03CE425}">
      <dgm:prSet/>
      <dgm:spPr/>
      <dgm:t>
        <a:bodyPr/>
        <a:lstStyle/>
        <a:p>
          <a:endParaRPr lang="ru-RU"/>
        </a:p>
      </dgm:t>
    </dgm:pt>
    <dgm:pt modelId="{F0603E87-4EB0-4EF9-8071-F84F6580C9E9}" type="sibTrans" cxnId="{9DE5F622-378D-4264-89E4-09D8A03CE425}">
      <dgm:prSet/>
      <dgm:spPr/>
      <dgm:t>
        <a:bodyPr/>
        <a:lstStyle/>
        <a:p>
          <a:endParaRPr lang="ru-RU"/>
        </a:p>
      </dgm:t>
    </dgm:pt>
    <dgm:pt modelId="{DC1315E3-4702-4FB3-95FA-5FC01E098ECD}" type="pres">
      <dgm:prSet presAssocID="{A5E6103A-8F5A-44FC-BE6D-0DDD1D644F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1ADF2-A484-4A20-88B1-BFE2A25EF06B}" type="pres">
      <dgm:prSet presAssocID="{F5AD6E22-CE63-49A7-81F3-DC60771F247A}" presName="parentLin" presStyleCnt="0"/>
      <dgm:spPr/>
    </dgm:pt>
    <dgm:pt modelId="{90C371B6-3C0A-4892-8C97-19C05D064013}" type="pres">
      <dgm:prSet presAssocID="{F5AD6E22-CE63-49A7-81F3-DC60771F24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66D935-BC01-4A10-A99D-454587F4824E}" type="pres">
      <dgm:prSet presAssocID="{F5AD6E22-CE63-49A7-81F3-DC60771F24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78777-D42C-4E6C-8E1D-98BE2D3BDB24}" type="pres">
      <dgm:prSet presAssocID="{F5AD6E22-CE63-49A7-81F3-DC60771F247A}" presName="negativeSpace" presStyleCnt="0"/>
      <dgm:spPr/>
    </dgm:pt>
    <dgm:pt modelId="{3BC2F0CA-B1A5-4163-A9AB-9979AD188F9C}" type="pres">
      <dgm:prSet presAssocID="{F5AD6E22-CE63-49A7-81F3-DC60771F247A}" presName="childText" presStyleLbl="conFgAcc1" presStyleIdx="0" presStyleCnt="3">
        <dgm:presLayoutVars>
          <dgm:bulletEnabled val="1"/>
        </dgm:presLayoutVars>
      </dgm:prSet>
      <dgm:spPr/>
    </dgm:pt>
    <dgm:pt modelId="{74951582-58D5-47B8-818A-C4966248A7FD}" type="pres">
      <dgm:prSet presAssocID="{3A7B437E-3138-4F00-B6CA-D6EF1DC73CA7}" presName="spaceBetweenRectangles" presStyleCnt="0"/>
      <dgm:spPr/>
    </dgm:pt>
    <dgm:pt modelId="{8FA3F8DD-AB4B-49D9-901E-B32C71FC9A21}" type="pres">
      <dgm:prSet presAssocID="{0EEEE734-307E-4933-9B44-5D6306D5505B}" presName="parentLin" presStyleCnt="0"/>
      <dgm:spPr/>
    </dgm:pt>
    <dgm:pt modelId="{F0AD4A8A-F142-4ACD-950F-9A55F2C09A78}" type="pres">
      <dgm:prSet presAssocID="{0EEEE734-307E-4933-9B44-5D6306D550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673126-3F5B-4AA3-88C7-E45AC90B52FD}" type="pres">
      <dgm:prSet presAssocID="{0EEEE734-307E-4933-9B44-5D6306D550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09547-EB45-4EE2-8A1D-828CE5B14BC0}" type="pres">
      <dgm:prSet presAssocID="{0EEEE734-307E-4933-9B44-5D6306D5505B}" presName="negativeSpace" presStyleCnt="0"/>
      <dgm:spPr/>
    </dgm:pt>
    <dgm:pt modelId="{2A1D4650-920E-4029-8005-EDC6FFC0B4CA}" type="pres">
      <dgm:prSet presAssocID="{0EEEE734-307E-4933-9B44-5D6306D5505B}" presName="childText" presStyleLbl="conFgAcc1" presStyleIdx="1" presStyleCnt="3">
        <dgm:presLayoutVars>
          <dgm:bulletEnabled val="1"/>
        </dgm:presLayoutVars>
      </dgm:prSet>
      <dgm:spPr/>
    </dgm:pt>
    <dgm:pt modelId="{C2E66E4F-FC2D-4DED-8416-3B76E8B75E44}" type="pres">
      <dgm:prSet presAssocID="{9B953BFA-B9FB-4AF1-9FD5-7AAEF14DA3C3}" presName="spaceBetweenRectangles" presStyleCnt="0"/>
      <dgm:spPr/>
    </dgm:pt>
    <dgm:pt modelId="{0E059A46-A588-4E65-AD30-BF33F58977DA}" type="pres">
      <dgm:prSet presAssocID="{87F0E63E-6AAD-476E-9911-59D264F8E351}" presName="parentLin" presStyleCnt="0"/>
      <dgm:spPr/>
    </dgm:pt>
    <dgm:pt modelId="{4D2360A6-CFEC-4CE4-A9A2-0055543265EF}" type="pres">
      <dgm:prSet presAssocID="{87F0E63E-6AAD-476E-9911-59D264F8E35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1794A1-C104-44E2-B9D0-9A1AF6BEBD5F}" type="pres">
      <dgm:prSet presAssocID="{87F0E63E-6AAD-476E-9911-59D264F8E3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73204-C049-4FE2-9712-93C8D852BE61}" type="pres">
      <dgm:prSet presAssocID="{87F0E63E-6AAD-476E-9911-59D264F8E351}" presName="negativeSpace" presStyleCnt="0"/>
      <dgm:spPr/>
    </dgm:pt>
    <dgm:pt modelId="{C171327F-FA88-40CA-A37F-EDA951188F3B}" type="pres">
      <dgm:prSet presAssocID="{87F0E63E-6AAD-476E-9911-59D264F8E35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6B331A-2AFB-4D96-9F3B-D9C56750E7E1}" type="presOf" srcId="{F5AD6E22-CE63-49A7-81F3-DC60771F247A}" destId="{2B66D935-BC01-4A10-A99D-454587F4824E}" srcOrd="1" destOrd="0" presId="urn:microsoft.com/office/officeart/2005/8/layout/list1"/>
    <dgm:cxn modelId="{A3A95E2E-50ED-45D7-BA47-917366987C3F}" srcId="{A5E6103A-8F5A-44FC-BE6D-0DDD1D644FB0}" destId="{0EEEE734-307E-4933-9B44-5D6306D5505B}" srcOrd="1" destOrd="0" parTransId="{F300711F-374C-4C42-AE15-474F937B7763}" sibTransId="{9B953BFA-B9FB-4AF1-9FD5-7AAEF14DA3C3}"/>
    <dgm:cxn modelId="{F06E1C68-8A6F-4E63-98DE-673E89E811B2}" type="presOf" srcId="{0EEEE734-307E-4933-9B44-5D6306D5505B}" destId="{F0AD4A8A-F142-4ACD-950F-9A55F2C09A78}" srcOrd="0" destOrd="0" presId="urn:microsoft.com/office/officeart/2005/8/layout/list1"/>
    <dgm:cxn modelId="{9DE5F622-378D-4264-89E4-09D8A03CE425}" srcId="{A5E6103A-8F5A-44FC-BE6D-0DDD1D644FB0}" destId="{87F0E63E-6AAD-476E-9911-59D264F8E351}" srcOrd="2" destOrd="0" parTransId="{462F80E4-405F-411E-8190-61E2C68B7873}" sibTransId="{F0603E87-4EB0-4EF9-8071-F84F6580C9E9}"/>
    <dgm:cxn modelId="{DE2FDB54-925B-4DC9-AE4E-91CDE823FAE2}" type="presOf" srcId="{87F0E63E-6AAD-476E-9911-59D264F8E351}" destId="{4D2360A6-CFEC-4CE4-A9A2-0055543265EF}" srcOrd="0" destOrd="0" presId="urn:microsoft.com/office/officeart/2005/8/layout/list1"/>
    <dgm:cxn modelId="{A0137ADD-42DD-4922-BEDC-D70A40A979CE}" type="presOf" srcId="{87F0E63E-6AAD-476E-9911-59D264F8E351}" destId="{E71794A1-C104-44E2-B9D0-9A1AF6BEBD5F}" srcOrd="1" destOrd="0" presId="urn:microsoft.com/office/officeart/2005/8/layout/list1"/>
    <dgm:cxn modelId="{177FCDD1-D7D4-48DD-A3B6-2D3759F4A179}" srcId="{A5E6103A-8F5A-44FC-BE6D-0DDD1D644FB0}" destId="{F5AD6E22-CE63-49A7-81F3-DC60771F247A}" srcOrd="0" destOrd="0" parTransId="{A48F3A16-3B23-4A04-9121-86BFEE6DD1AE}" sibTransId="{3A7B437E-3138-4F00-B6CA-D6EF1DC73CA7}"/>
    <dgm:cxn modelId="{08D2C89E-A113-4B7D-A344-D535A31E0553}" type="presOf" srcId="{A5E6103A-8F5A-44FC-BE6D-0DDD1D644FB0}" destId="{DC1315E3-4702-4FB3-95FA-5FC01E098ECD}" srcOrd="0" destOrd="0" presId="urn:microsoft.com/office/officeart/2005/8/layout/list1"/>
    <dgm:cxn modelId="{F1A127B4-F3B3-429B-9BB2-E7955894A6E7}" type="presOf" srcId="{F5AD6E22-CE63-49A7-81F3-DC60771F247A}" destId="{90C371B6-3C0A-4892-8C97-19C05D064013}" srcOrd="0" destOrd="0" presId="urn:microsoft.com/office/officeart/2005/8/layout/list1"/>
    <dgm:cxn modelId="{E1B60869-AD95-44DA-B43C-48F702FDCAD1}" type="presOf" srcId="{0EEEE734-307E-4933-9B44-5D6306D5505B}" destId="{F9673126-3F5B-4AA3-88C7-E45AC90B52FD}" srcOrd="1" destOrd="0" presId="urn:microsoft.com/office/officeart/2005/8/layout/list1"/>
    <dgm:cxn modelId="{A8F32924-05D3-4F89-9002-1C4B0DF33D13}" type="presParOf" srcId="{DC1315E3-4702-4FB3-95FA-5FC01E098ECD}" destId="{8041ADF2-A484-4A20-88B1-BFE2A25EF06B}" srcOrd="0" destOrd="0" presId="urn:microsoft.com/office/officeart/2005/8/layout/list1"/>
    <dgm:cxn modelId="{6243C36E-C209-4C1B-9CEC-62B03C74EAE7}" type="presParOf" srcId="{8041ADF2-A484-4A20-88B1-BFE2A25EF06B}" destId="{90C371B6-3C0A-4892-8C97-19C05D064013}" srcOrd="0" destOrd="0" presId="urn:microsoft.com/office/officeart/2005/8/layout/list1"/>
    <dgm:cxn modelId="{18F049BA-ABE9-44F5-B6EA-DF9E18BB1012}" type="presParOf" srcId="{8041ADF2-A484-4A20-88B1-BFE2A25EF06B}" destId="{2B66D935-BC01-4A10-A99D-454587F4824E}" srcOrd="1" destOrd="0" presId="urn:microsoft.com/office/officeart/2005/8/layout/list1"/>
    <dgm:cxn modelId="{0B1844F5-AC63-40CA-9E7E-FFA4D424FA5A}" type="presParOf" srcId="{DC1315E3-4702-4FB3-95FA-5FC01E098ECD}" destId="{58278777-D42C-4E6C-8E1D-98BE2D3BDB24}" srcOrd="1" destOrd="0" presId="urn:microsoft.com/office/officeart/2005/8/layout/list1"/>
    <dgm:cxn modelId="{AAA42D59-CDBA-4A39-9619-779021A9632A}" type="presParOf" srcId="{DC1315E3-4702-4FB3-95FA-5FC01E098ECD}" destId="{3BC2F0CA-B1A5-4163-A9AB-9979AD188F9C}" srcOrd="2" destOrd="0" presId="urn:microsoft.com/office/officeart/2005/8/layout/list1"/>
    <dgm:cxn modelId="{057BE872-A4BC-4EA5-AD0F-BCEDEF1C81C7}" type="presParOf" srcId="{DC1315E3-4702-4FB3-95FA-5FC01E098ECD}" destId="{74951582-58D5-47B8-818A-C4966248A7FD}" srcOrd="3" destOrd="0" presId="urn:microsoft.com/office/officeart/2005/8/layout/list1"/>
    <dgm:cxn modelId="{040F1554-7890-4DBD-AC08-EEDC66A6E359}" type="presParOf" srcId="{DC1315E3-4702-4FB3-95FA-5FC01E098ECD}" destId="{8FA3F8DD-AB4B-49D9-901E-B32C71FC9A21}" srcOrd="4" destOrd="0" presId="urn:microsoft.com/office/officeart/2005/8/layout/list1"/>
    <dgm:cxn modelId="{669C2E26-1FF1-48AD-A0CF-12D16E8DA9BD}" type="presParOf" srcId="{8FA3F8DD-AB4B-49D9-901E-B32C71FC9A21}" destId="{F0AD4A8A-F142-4ACD-950F-9A55F2C09A78}" srcOrd="0" destOrd="0" presId="urn:microsoft.com/office/officeart/2005/8/layout/list1"/>
    <dgm:cxn modelId="{A6B74544-E3DC-4FAC-A02E-3AF7A89F2EC8}" type="presParOf" srcId="{8FA3F8DD-AB4B-49D9-901E-B32C71FC9A21}" destId="{F9673126-3F5B-4AA3-88C7-E45AC90B52FD}" srcOrd="1" destOrd="0" presId="urn:microsoft.com/office/officeart/2005/8/layout/list1"/>
    <dgm:cxn modelId="{06DFC992-0574-4AF0-835E-9105CA28DD97}" type="presParOf" srcId="{DC1315E3-4702-4FB3-95FA-5FC01E098ECD}" destId="{19909547-EB45-4EE2-8A1D-828CE5B14BC0}" srcOrd="5" destOrd="0" presId="urn:microsoft.com/office/officeart/2005/8/layout/list1"/>
    <dgm:cxn modelId="{9FB72AE9-37BD-44BC-9BEE-9DDC52AE1186}" type="presParOf" srcId="{DC1315E3-4702-4FB3-95FA-5FC01E098ECD}" destId="{2A1D4650-920E-4029-8005-EDC6FFC0B4CA}" srcOrd="6" destOrd="0" presId="urn:microsoft.com/office/officeart/2005/8/layout/list1"/>
    <dgm:cxn modelId="{EBED5880-DAAD-4790-9CA3-6C334D5ACF97}" type="presParOf" srcId="{DC1315E3-4702-4FB3-95FA-5FC01E098ECD}" destId="{C2E66E4F-FC2D-4DED-8416-3B76E8B75E44}" srcOrd="7" destOrd="0" presId="urn:microsoft.com/office/officeart/2005/8/layout/list1"/>
    <dgm:cxn modelId="{0A99873D-32AB-4962-BC81-5790AE703611}" type="presParOf" srcId="{DC1315E3-4702-4FB3-95FA-5FC01E098ECD}" destId="{0E059A46-A588-4E65-AD30-BF33F58977DA}" srcOrd="8" destOrd="0" presId="urn:microsoft.com/office/officeart/2005/8/layout/list1"/>
    <dgm:cxn modelId="{5856200F-09A2-47F7-99BB-8E582EA48D9B}" type="presParOf" srcId="{0E059A46-A588-4E65-AD30-BF33F58977DA}" destId="{4D2360A6-CFEC-4CE4-A9A2-0055543265EF}" srcOrd="0" destOrd="0" presId="urn:microsoft.com/office/officeart/2005/8/layout/list1"/>
    <dgm:cxn modelId="{7AE935C1-0BD1-4BB3-9A6C-52A03E8B6E18}" type="presParOf" srcId="{0E059A46-A588-4E65-AD30-BF33F58977DA}" destId="{E71794A1-C104-44E2-B9D0-9A1AF6BEBD5F}" srcOrd="1" destOrd="0" presId="urn:microsoft.com/office/officeart/2005/8/layout/list1"/>
    <dgm:cxn modelId="{D6502E4F-8837-4088-8376-9519C522FCF9}" type="presParOf" srcId="{DC1315E3-4702-4FB3-95FA-5FC01E098ECD}" destId="{E8673204-C049-4FE2-9712-93C8D852BE61}" srcOrd="9" destOrd="0" presId="urn:microsoft.com/office/officeart/2005/8/layout/list1"/>
    <dgm:cxn modelId="{4F8DE527-F5A3-4FDD-A647-C20AC18B9D42}" type="presParOf" srcId="{DC1315E3-4702-4FB3-95FA-5FC01E098ECD}" destId="{C171327F-FA88-40CA-A37F-EDA951188F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83ED9-78CA-406F-91EB-5B191F4299AF}" type="doc">
      <dgm:prSet loTypeId="urn:microsoft.com/office/officeart/2005/8/layout/vList4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7C3DBD9-2DD5-416B-A2D6-6B56D7B5A804}">
      <dgm:prSet phldrT="[Текст]" custT="1"/>
      <dgm:spPr/>
      <dgm:t>
        <a:bodyPr/>
        <a:lstStyle/>
        <a:p>
          <a:pPr algn="l"/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Индивидуальные занятия по коррекции звукопроизношения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C137F267-A5F1-434E-AD51-995536CEF975}" type="parTrans" cxnId="{1A6D20BF-CB22-454A-A78E-D19FFC2130DA}">
      <dgm:prSet/>
      <dgm:spPr/>
      <dgm:t>
        <a:bodyPr/>
        <a:lstStyle/>
        <a:p>
          <a:endParaRPr lang="ru-RU"/>
        </a:p>
      </dgm:t>
    </dgm:pt>
    <dgm:pt modelId="{9DA2D5F9-29CF-4077-90F7-2A7EBB287D57}" type="sibTrans" cxnId="{1A6D20BF-CB22-454A-A78E-D19FFC2130DA}">
      <dgm:prSet/>
      <dgm:spPr/>
      <dgm:t>
        <a:bodyPr/>
        <a:lstStyle/>
        <a:p>
          <a:endParaRPr lang="ru-RU"/>
        </a:p>
      </dgm:t>
    </dgm:pt>
    <dgm:pt modelId="{D1166699-072F-4D6B-ACCA-A9EF04E60F94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Презентация «Артикуляционная гимнастика»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4DFB51B-0DD0-4463-920A-8F5DD7E50E97}" type="parTrans" cxnId="{5444AC54-9ACF-4F5C-9B76-D91DA1279DB8}">
      <dgm:prSet/>
      <dgm:spPr/>
      <dgm:t>
        <a:bodyPr/>
        <a:lstStyle/>
        <a:p>
          <a:endParaRPr lang="ru-RU"/>
        </a:p>
      </dgm:t>
    </dgm:pt>
    <dgm:pt modelId="{1E3F0B31-BE2C-46EC-8160-B6D108F8F125}" type="sibTrans" cxnId="{5444AC54-9ACF-4F5C-9B76-D91DA1279DB8}">
      <dgm:prSet/>
      <dgm:spPr/>
      <dgm:t>
        <a:bodyPr/>
        <a:lstStyle/>
        <a:p>
          <a:endParaRPr lang="ru-RU"/>
        </a:p>
      </dgm:t>
    </dgm:pt>
    <dgm:pt modelId="{C8CB53BD-8FA3-49F8-BF1E-E7176F7C37D1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Серия презентаций для автоматизации и дифференциации звуков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EB5031C-8DD1-4262-BEDB-FE82C6507E06}" type="parTrans" cxnId="{405200D9-00F5-4938-8E57-11DAF2D04395}">
      <dgm:prSet/>
      <dgm:spPr/>
      <dgm:t>
        <a:bodyPr/>
        <a:lstStyle/>
        <a:p>
          <a:endParaRPr lang="ru-RU"/>
        </a:p>
      </dgm:t>
    </dgm:pt>
    <dgm:pt modelId="{B57F07BD-9A24-46DE-BF29-C5B1CF5D2D3B}" type="sibTrans" cxnId="{405200D9-00F5-4938-8E57-11DAF2D04395}">
      <dgm:prSet/>
      <dgm:spPr/>
      <dgm:t>
        <a:bodyPr/>
        <a:lstStyle/>
        <a:p>
          <a:endParaRPr lang="ru-RU"/>
        </a:p>
      </dgm:t>
    </dgm:pt>
    <dgm:pt modelId="{5E26BA2E-7DDC-4591-9679-CE9C0DE59828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Занятия, направленные  на расширение, обогащение словаря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EC2C4BF5-71EF-4973-B406-A659320EEFE7}" type="parTrans" cxnId="{D96C9235-9460-425F-BB20-4B76A1AF11F3}">
      <dgm:prSet/>
      <dgm:spPr/>
      <dgm:t>
        <a:bodyPr/>
        <a:lstStyle/>
        <a:p>
          <a:endParaRPr lang="ru-RU"/>
        </a:p>
      </dgm:t>
    </dgm:pt>
    <dgm:pt modelId="{B7B072CC-1653-4381-9E48-993E2F7F1512}" type="sibTrans" cxnId="{D96C9235-9460-425F-BB20-4B76A1AF11F3}">
      <dgm:prSet/>
      <dgm:spPr/>
      <dgm:t>
        <a:bodyPr/>
        <a:lstStyle/>
        <a:p>
          <a:endParaRPr lang="ru-RU"/>
        </a:p>
      </dgm:t>
    </dgm:pt>
    <dgm:pt modelId="{0BB4D5BE-7087-47A0-ADA3-CC6F1D896A6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Презентации по основным лексическим темам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7D98966-714D-4461-B553-35E137BDAA2E}" type="parTrans" cxnId="{25E4B8C3-9FC3-4B11-865A-6E0BAC49B9AC}">
      <dgm:prSet/>
      <dgm:spPr/>
      <dgm:t>
        <a:bodyPr/>
        <a:lstStyle/>
        <a:p>
          <a:endParaRPr lang="ru-RU"/>
        </a:p>
      </dgm:t>
    </dgm:pt>
    <dgm:pt modelId="{B0F9ABD8-DE7B-49AC-80BF-66F1F9D87C25}" type="sibTrans" cxnId="{25E4B8C3-9FC3-4B11-865A-6E0BAC49B9AC}">
      <dgm:prSet/>
      <dgm:spPr/>
      <dgm:t>
        <a:bodyPr/>
        <a:lstStyle/>
        <a:p>
          <a:endParaRPr lang="ru-RU"/>
        </a:p>
      </dgm:t>
    </dgm:pt>
    <dgm:pt modelId="{7E007AA2-8B12-4A2C-8B2E-0EDB2839176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Презентации  на расширение глагольного словаря, умение подбирать многозначные слова, синонимы, антонимы и др.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1B223D2-44E5-4719-B5FB-46ABB6502841}" type="parTrans" cxnId="{A4D25F6A-F7B8-46A9-BD07-B38B4A5498E8}">
      <dgm:prSet/>
      <dgm:spPr/>
      <dgm:t>
        <a:bodyPr/>
        <a:lstStyle/>
        <a:p>
          <a:endParaRPr lang="ru-RU"/>
        </a:p>
      </dgm:t>
    </dgm:pt>
    <dgm:pt modelId="{9867A9BB-3661-42FD-91FE-BC50D1B0B414}" type="sibTrans" cxnId="{A4D25F6A-F7B8-46A9-BD07-B38B4A5498E8}">
      <dgm:prSet/>
      <dgm:spPr/>
      <dgm:t>
        <a:bodyPr/>
        <a:lstStyle/>
        <a:p>
          <a:endParaRPr lang="ru-RU"/>
        </a:p>
      </dgm:t>
    </dgm:pt>
    <dgm:pt modelId="{72C64650-E61B-42E1-B2A3-5CE8ABFBF0F1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Проведение дидактических игр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93D61017-1348-4C60-A34A-4F45DCFE9A20}" type="parTrans" cxnId="{A35EADCD-3210-4D44-AD8A-1A21F128E81B}">
      <dgm:prSet/>
      <dgm:spPr/>
      <dgm:t>
        <a:bodyPr/>
        <a:lstStyle/>
        <a:p>
          <a:endParaRPr lang="ru-RU"/>
        </a:p>
      </dgm:t>
    </dgm:pt>
    <dgm:pt modelId="{6C06B20C-6632-41FB-94E1-0348A35DD561}" type="sibTrans" cxnId="{A35EADCD-3210-4D44-AD8A-1A21F128E81B}">
      <dgm:prSet/>
      <dgm:spPr/>
      <dgm:t>
        <a:bodyPr/>
        <a:lstStyle/>
        <a:p>
          <a:endParaRPr lang="ru-RU"/>
        </a:p>
      </dgm:t>
    </dgm:pt>
    <dgm:pt modelId="{95D59BB4-7CB1-4378-B1D1-9AC481CCE6B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Презентации, направленные на формирование навыков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звуко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-буквенного анализа и синтеза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04AEF05-735E-4EA3-8358-8C42DBB88903}" type="parTrans" cxnId="{88CBD91F-C4F7-437A-B44B-1C8E750AA112}">
      <dgm:prSet/>
      <dgm:spPr/>
      <dgm:t>
        <a:bodyPr/>
        <a:lstStyle/>
        <a:p>
          <a:endParaRPr lang="ru-RU"/>
        </a:p>
      </dgm:t>
    </dgm:pt>
    <dgm:pt modelId="{B8CA9CA0-16B4-4208-81AE-5317DED20912}" type="sibTrans" cxnId="{88CBD91F-C4F7-437A-B44B-1C8E750AA112}">
      <dgm:prSet/>
      <dgm:spPr/>
      <dgm:t>
        <a:bodyPr/>
        <a:lstStyle/>
        <a:p>
          <a:endParaRPr lang="ru-RU"/>
        </a:p>
      </dgm:t>
    </dgm:pt>
    <dgm:pt modelId="{6744976B-080F-4A44-8C58-42175816C4E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Презентации на развитие грамматического строя речи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A02483D-8C8A-4B2D-B8D7-A397C6530064}" type="sibTrans" cxnId="{D4C1A007-378D-4897-AED7-24EE558E5177}">
      <dgm:prSet/>
      <dgm:spPr/>
      <dgm:t>
        <a:bodyPr/>
        <a:lstStyle/>
        <a:p>
          <a:endParaRPr lang="ru-RU"/>
        </a:p>
      </dgm:t>
    </dgm:pt>
    <dgm:pt modelId="{0B6E0B0E-97FE-4442-B67A-432FD3D7DC11}" type="parTrans" cxnId="{D4C1A007-378D-4897-AED7-24EE558E5177}">
      <dgm:prSet/>
      <dgm:spPr/>
      <dgm:t>
        <a:bodyPr/>
        <a:lstStyle/>
        <a:p>
          <a:endParaRPr lang="ru-RU"/>
        </a:p>
      </dgm:t>
    </dgm:pt>
    <dgm:pt modelId="{A60BCC0C-77A0-4E1D-9967-F5AD09E3D640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Занятия по подготовке к обучению грамоте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ADF88FE0-7883-4337-8E42-CCDD961ABE0A}" type="parTrans" cxnId="{FE1277CD-21E9-4F14-B5DE-19BAE43E5EC6}">
      <dgm:prSet/>
      <dgm:spPr/>
      <dgm:t>
        <a:bodyPr/>
        <a:lstStyle/>
        <a:p>
          <a:endParaRPr lang="ru-RU"/>
        </a:p>
      </dgm:t>
    </dgm:pt>
    <dgm:pt modelId="{9CD36313-D456-462A-9A0B-F4C858D88830}" type="sibTrans" cxnId="{FE1277CD-21E9-4F14-B5DE-19BAE43E5EC6}">
      <dgm:prSet/>
      <dgm:spPr/>
      <dgm:t>
        <a:bodyPr/>
        <a:lstStyle/>
        <a:p>
          <a:endParaRPr lang="ru-RU"/>
        </a:p>
      </dgm:t>
    </dgm:pt>
    <dgm:pt modelId="{F6682930-E6D8-4882-B4ED-022265E1A3EA}" type="pres">
      <dgm:prSet presAssocID="{9A183ED9-78CA-406F-91EB-5B191F4299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C0FC1A-A79A-47D9-9BF2-44FE9407B160}" type="pres">
      <dgm:prSet presAssocID="{E7C3DBD9-2DD5-416B-A2D6-6B56D7B5A804}" presName="comp" presStyleCnt="0"/>
      <dgm:spPr/>
      <dgm:t>
        <a:bodyPr/>
        <a:lstStyle/>
        <a:p>
          <a:endParaRPr lang="ru-RU"/>
        </a:p>
      </dgm:t>
    </dgm:pt>
    <dgm:pt modelId="{2E7033D8-E522-420A-8E94-EFA8A1D42D19}" type="pres">
      <dgm:prSet presAssocID="{E7C3DBD9-2DD5-416B-A2D6-6B56D7B5A804}" presName="box" presStyleLbl="node1" presStyleIdx="0" presStyleCnt="4"/>
      <dgm:spPr/>
      <dgm:t>
        <a:bodyPr/>
        <a:lstStyle/>
        <a:p>
          <a:endParaRPr lang="ru-RU"/>
        </a:p>
      </dgm:t>
    </dgm:pt>
    <dgm:pt modelId="{CC302F1D-5A96-4FB5-9E2E-0019FE5D402C}" type="pres">
      <dgm:prSet presAssocID="{E7C3DBD9-2DD5-416B-A2D6-6B56D7B5A804}" presName="img" presStyleLbl="fgImgPlace1" presStyleIdx="0" presStyleCnt="4" custAng="4697964" custScaleX="60508" custScaleY="1158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B7F1C17B-0C5A-4AA3-84BD-8558F3770C9B}" type="pres">
      <dgm:prSet presAssocID="{E7C3DBD9-2DD5-416B-A2D6-6B56D7B5A80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35FBB-6219-41DE-939E-60A3106B644A}" type="pres">
      <dgm:prSet presAssocID="{9DA2D5F9-29CF-4077-90F7-2A7EBB287D57}" presName="spacer" presStyleCnt="0"/>
      <dgm:spPr/>
      <dgm:t>
        <a:bodyPr/>
        <a:lstStyle/>
        <a:p>
          <a:endParaRPr lang="ru-RU"/>
        </a:p>
      </dgm:t>
    </dgm:pt>
    <dgm:pt modelId="{CF74230F-AB61-4563-83C0-8BD29A8CB869}" type="pres">
      <dgm:prSet presAssocID="{5E26BA2E-7DDC-4591-9679-CE9C0DE59828}" presName="comp" presStyleCnt="0"/>
      <dgm:spPr/>
      <dgm:t>
        <a:bodyPr/>
        <a:lstStyle/>
        <a:p>
          <a:endParaRPr lang="ru-RU"/>
        </a:p>
      </dgm:t>
    </dgm:pt>
    <dgm:pt modelId="{DE3917FB-F08A-4152-9557-2D4A5CBFF501}" type="pres">
      <dgm:prSet presAssocID="{5E26BA2E-7DDC-4591-9679-CE9C0DE59828}" presName="box" presStyleLbl="node1" presStyleIdx="1" presStyleCnt="4"/>
      <dgm:spPr/>
      <dgm:t>
        <a:bodyPr/>
        <a:lstStyle/>
        <a:p>
          <a:endParaRPr lang="ru-RU"/>
        </a:p>
      </dgm:t>
    </dgm:pt>
    <dgm:pt modelId="{D66FFD48-391B-4288-8F80-A7C78E5B29F3}" type="pres">
      <dgm:prSet presAssocID="{5E26BA2E-7DDC-4591-9679-CE9C0DE59828}" presName="img" presStyleLbl="fgImgPlace1" presStyleIdx="1" presStyleCnt="4" custAng="7320768" custScaleX="65921" custScaleY="8619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9ABC2875-8D1E-498F-9D7B-715D4740AE5A}" type="pres">
      <dgm:prSet presAssocID="{5E26BA2E-7DDC-4591-9679-CE9C0DE5982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B2CA3-FFA6-4048-A450-E26BB041FC15}" type="pres">
      <dgm:prSet presAssocID="{B7B072CC-1653-4381-9E48-993E2F7F1512}" presName="spacer" presStyleCnt="0"/>
      <dgm:spPr/>
      <dgm:t>
        <a:bodyPr/>
        <a:lstStyle/>
        <a:p>
          <a:endParaRPr lang="ru-RU"/>
        </a:p>
      </dgm:t>
    </dgm:pt>
    <dgm:pt modelId="{0BFB4598-E018-4BD2-9E35-EF484819FBF2}" type="pres">
      <dgm:prSet presAssocID="{72C64650-E61B-42E1-B2A3-5CE8ABFBF0F1}" presName="comp" presStyleCnt="0"/>
      <dgm:spPr/>
      <dgm:t>
        <a:bodyPr/>
        <a:lstStyle/>
        <a:p>
          <a:endParaRPr lang="ru-RU"/>
        </a:p>
      </dgm:t>
    </dgm:pt>
    <dgm:pt modelId="{A29E1B68-EE64-4490-8EDC-F0D12D49A216}" type="pres">
      <dgm:prSet presAssocID="{72C64650-E61B-42E1-B2A3-5CE8ABFBF0F1}" presName="box" presStyleLbl="node1" presStyleIdx="2" presStyleCnt="4" custScaleY="85561"/>
      <dgm:spPr/>
      <dgm:t>
        <a:bodyPr/>
        <a:lstStyle/>
        <a:p>
          <a:endParaRPr lang="ru-RU"/>
        </a:p>
      </dgm:t>
    </dgm:pt>
    <dgm:pt modelId="{651AE81D-6ABD-451C-A20F-C38D0EAF459A}" type="pres">
      <dgm:prSet presAssocID="{72C64650-E61B-42E1-B2A3-5CE8ABFBF0F1}" presName="img" presStyleLbl="fgImgPlace1" presStyleIdx="2" presStyleCnt="4" custAng="20655801" custScaleX="72512" custScaleY="11111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FC8E53D5-C68A-4A29-9C23-CE31298C064B}" type="pres">
      <dgm:prSet presAssocID="{72C64650-E61B-42E1-B2A3-5CE8ABFBF0F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691DD-B9B3-40F3-86B9-A0092CCE4C5A}" type="pres">
      <dgm:prSet presAssocID="{6C06B20C-6632-41FB-94E1-0348A35DD561}" presName="spacer" presStyleCnt="0"/>
      <dgm:spPr/>
      <dgm:t>
        <a:bodyPr/>
        <a:lstStyle/>
        <a:p>
          <a:endParaRPr lang="ru-RU"/>
        </a:p>
      </dgm:t>
    </dgm:pt>
    <dgm:pt modelId="{0091AB4F-6777-4A0C-B0BC-8E744A0D78B4}" type="pres">
      <dgm:prSet presAssocID="{A60BCC0C-77A0-4E1D-9967-F5AD09E3D640}" presName="comp" presStyleCnt="0"/>
      <dgm:spPr/>
      <dgm:t>
        <a:bodyPr/>
        <a:lstStyle/>
        <a:p>
          <a:endParaRPr lang="ru-RU"/>
        </a:p>
      </dgm:t>
    </dgm:pt>
    <dgm:pt modelId="{D8163C7E-A8F1-425D-BB34-C4E3A41C2087}" type="pres">
      <dgm:prSet presAssocID="{A60BCC0C-77A0-4E1D-9967-F5AD09E3D640}" presName="box" presStyleLbl="node1" presStyleIdx="3" presStyleCnt="4"/>
      <dgm:spPr/>
      <dgm:t>
        <a:bodyPr/>
        <a:lstStyle/>
        <a:p>
          <a:endParaRPr lang="ru-RU"/>
        </a:p>
      </dgm:t>
    </dgm:pt>
    <dgm:pt modelId="{6AA786A0-A949-4D02-A333-BE517F9DF1AD}" type="pres">
      <dgm:prSet presAssocID="{A60BCC0C-77A0-4E1D-9967-F5AD09E3D640}" presName="img" presStyleLbl="fgImgPlace1" presStyleIdx="3" presStyleCnt="4" custAng="1759527" custScaleX="66238" custScaleY="84693" custLinFactNeighborX="66" custLinFactNeighborY="-136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  <dgm:t>
        <a:bodyPr/>
        <a:lstStyle/>
        <a:p>
          <a:endParaRPr lang="ru-RU"/>
        </a:p>
      </dgm:t>
    </dgm:pt>
    <dgm:pt modelId="{07A99154-3B6E-44DA-A41E-8CE7967C0FC4}" type="pres">
      <dgm:prSet presAssocID="{A60BCC0C-77A0-4E1D-9967-F5AD09E3D64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A5641-4791-479E-8104-3BC46EC4F311}" type="presOf" srcId="{6744976B-080F-4A44-8C58-42175816C4EF}" destId="{A29E1B68-EE64-4490-8EDC-F0D12D49A216}" srcOrd="0" destOrd="1" presId="urn:microsoft.com/office/officeart/2005/8/layout/vList4"/>
    <dgm:cxn modelId="{44E74682-89F6-440F-917F-BDE623A591C6}" type="presOf" srcId="{0BB4D5BE-7087-47A0-ADA3-CC6F1D896A67}" destId="{9ABC2875-8D1E-498F-9D7B-715D4740AE5A}" srcOrd="1" destOrd="1" presId="urn:microsoft.com/office/officeart/2005/8/layout/vList4"/>
    <dgm:cxn modelId="{25E4B8C3-9FC3-4B11-865A-6E0BAC49B9AC}" srcId="{5E26BA2E-7DDC-4591-9679-CE9C0DE59828}" destId="{0BB4D5BE-7087-47A0-ADA3-CC6F1D896A67}" srcOrd="0" destOrd="0" parTransId="{67D98966-714D-4461-B553-35E137BDAA2E}" sibTransId="{B0F9ABD8-DE7B-49AC-80BF-66F1F9D87C25}"/>
    <dgm:cxn modelId="{B87412B5-267C-4D47-AE13-5F57352A84A9}" type="presOf" srcId="{E7C3DBD9-2DD5-416B-A2D6-6B56D7B5A804}" destId="{B7F1C17B-0C5A-4AA3-84BD-8558F3770C9B}" srcOrd="1" destOrd="0" presId="urn:microsoft.com/office/officeart/2005/8/layout/vList4"/>
    <dgm:cxn modelId="{405200D9-00F5-4938-8E57-11DAF2D04395}" srcId="{E7C3DBD9-2DD5-416B-A2D6-6B56D7B5A804}" destId="{C8CB53BD-8FA3-49F8-BF1E-E7176F7C37D1}" srcOrd="1" destOrd="0" parTransId="{3EB5031C-8DD1-4262-BEDB-FE82C6507E06}" sibTransId="{B57F07BD-9A24-46DE-BF29-C5B1CF5D2D3B}"/>
    <dgm:cxn modelId="{88CBD91F-C4F7-437A-B44B-1C8E750AA112}" srcId="{A60BCC0C-77A0-4E1D-9967-F5AD09E3D640}" destId="{95D59BB4-7CB1-4378-B1D1-9AC481CCE6BF}" srcOrd="0" destOrd="0" parTransId="{504AEF05-735E-4EA3-8358-8C42DBB88903}" sibTransId="{B8CA9CA0-16B4-4208-81AE-5317DED20912}"/>
    <dgm:cxn modelId="{34E9E4E6-7C47-490C-A3D8-66A2807869AE}" type="presOf" srcId="{5E26BA2E-7DDC-4591-9679-CE9C0DE59828}" destId="{9ABC2875-8D1E-498F-9D7B-715D4740AE5A}" srcOrd="1" destOrd="0" presId="urn:microsoft.com/office/officeart/2005/8/layout/vList4"/>
    <dgm:cxn modelId="{5444AC54-9ACF-4F5C-9B76-D91DA1279DB8}" srcId="{E7C3DBD9-2DD5-416B-A2D6-6B56D7B5A804}" destId="{D1166699-072F-4D6B-ACCA-A9EF04E60F94}" srcOrd="0" destOrd="0" parTransId="{D4DFB51B-0DD0-4463-920A-8F5DD7E50E97}" sibTransId="{1E3F0B31-BE2C-46EC-8160-B6D108F8F125}"/>
    <dgm:cxn modelId="{167390F2-07D2-4AEC-9773-7FCFCFBD5981}" type="presOf" srcId="{A60BCC0C-77A0-4E1D-9967-F5AD09E3D640}" destId="{07A99154-3B6E-44DA-A41E-8CE7967C0FC4}" srcOrd="1" destOrd="0" presId="urn:microsoft.com/office/officeart/2005/8/layout/vList4"/>
    <dgm:cxn modelId="{5BEDBD9F-EFC5-45F6-BE56-F76EA64AB417}" type="presOf" srcId="{7E007AA2-8B12-4A2C-8B2E-0EDB28391761}" destId="{DE3917FB-F08A-4152-9557-2D4A5CBFF501}" srcOrd="0" destOrd="2" presId="urn:microsoft.com/office/officeart/2005/8/layout/vList4"/>
    <dgm:cxn modelId="{FE1277CD-21E9-4F14-B5DE-19BAE43E5EC6}" srcId="{9A183ED9-78CA-406F-91EB-5B191F4299AF}" destId="{A60BCC0C-77A0-4E1D-9967-F5AD09E3D640}" srcOrd="3" destOrd="0" parTransId="{ADF88FE0-7883-4337-8E42-CCDD961ABE0A}" sibTransId="{9CD36313-D456-462A-9A0B-F4C858D88830}"/>
    <dgm:cxn modelId="{0A36BA3B-6E5D-4F89-A1F7-911569405623}" type="presOf" srcId="{C8CB53BD-8FA3-49F8-BF1E-E7176F7C37D1}" destId="{2E7033D8-E522-420A-8E94-EFA8A1D42D19}" srcOrd="0" destOrd="2" presId="urn:microsoft.com/office/officeart/2005/8/layout/vList4"/>
    <dgm:cxn modelId="{D8246901-0A7B-4F1C-B22B-4C8F6CB653E1}" type="presOf" srcId="{7E007AA2-8B12-4A2C-8B2E-0EDB28391761}" destId="{9ABC2875-8D1E-498F-9D7B-715D4740AE5A}" srcOrd="1" destOrd="2" presId="urn:microsoft.com/office/officeart/2005/8/layout/vList4"/>
    <dgm:cxn modelId="{1A6D20BF-CB22-454A-A78E-D19FFC2130DA}" srcId="{9A183ED9-78CA-406F-91EB-5B191F4299AF}" destId="{E7C3DBD9-2DD5-416B-A2D6-6B56D7B5A804}" srcOrd="0" destOrd="0" parTransId="{C137F267-A5F1-434E-AD51-995536CEF975}" sibTransId="{9DA2D5F9-29CF-4077-90F7-2A7EBB287D57}"/>
    <dgm:cxn modelId="{64ACAAC4-244F-4DCA-9D53-2C306129172F}" type="presOf" srcId="{5E26BA2E-7DDC-4591-9679-CE9C0DE59828}" destId="{DE3917FB-F08A-4152-9557-2D4A5CBFF501}" srcOrd="0" destOrd="0" presId="urn:microsoft.com/office/officeart/2005/8/layout/vList4"/>
    <dgm:cxn modelId="{096E4777-75D5-4FE1-A9C0-46D3AE1CDC8B}" type="presOf" srcId="{95D59BB4-7CB1-4378-B1D1-9AC481CCE6BF}" destId="{D8163C7E-A8F1-425D-BB34-C4E3A41C2087}" srcOrd="0" destOrd="1" presId="urn:microsoft.com/office/officeart/2005/8/layout/vList4"/>
    <dgm:cxn modelId="{96CBFBB5-8B45-4191-B712-784EBFBCE4A7}" type="presOf" srcId="{6744976B-080F-4A44-8C58-42175816C4EF}" destId="{FC8E53D5-C68A-4A29-9C23-CE31298C064B}" srcOrd="1" destOrd="1" presId="urn:microsoft.com/office/officeart/2005/8/layout/vList4"/>
    <dgm:cxn modelId="{A4D25F6A-F7B8-46A9-BD07-B38B4A5498E8}" srcId="{5E26BA2E-7DDC-4591-9679-CE9C0DE59828}" destId="{7E007AA2-8B12-4A2C-8B2E-0EDB28391761}" srcOrd="1" destOrd="0" parTransId="{01B223D2-44E5-4719-B5FB-46ABB6502841}" sibTransId="{9867A9BB-3661-42FD-91FE-BC50D1B0B414}"/>
    <dgm:cxn modelId="{B0A1EAE9-A4AB-4DF8-A11F-D4FAFD8B32FA}" type="presOf" srcId="{A60BCC0C-77A0-4E1D-9967-F5AD09E3D640}" destId="{D8163C7E-A8F1-425D-BB34-C4E3A41C2087}" srcOrd="0" destOrd="0" presId="urn:microsoft.com/office/officeart/2005/8/layout/vList4"/>
    <dgm:cxn modelId="{2265FC85-92ED-49D7-9D68-E1A38BA4A2D7}" type="presOf" srcId="{95D59BB4-7CB1-4378-B1D1-9AC481CCE6BF}" destId="{07A99154-3B6E-44DA-A41E-8CE7967C0FC4}" srcOrd="1" destOrd="1" presId="urn:microsoft.com/office/officeart/2005/8/layout/vList4"/>
    <dgm:cxn modelId="{ADC65476-EFF9-4984-825C-0B8252AE434B}" type="presOf" srcId="{D1166699-072F-4D6B-ACCA-A9EF04E60F94}" destId="{B7F1C17B-0C5A-4AA3-84BD-8558F3770C9B}" srcOrd="1" destOrd="1" presId="urn:microsoft.com/office/officeart/2005/8/layout/vList4"/>
    <dgm:cxn modelId="{D96C9235-9460-425F-BB20-4B76A1AF11F3}" srcId="{9A183ED9-78CA-406F-91EB-5B191F4299AF}" destId="{5E26BA2E-7DDC-4591-9679-CE9C0DE59828}" srcOrd="1" destOrd="0" parTransId="{EC2C4BF5-71EF-4973-B406-A659320EEFE7}" sibTransId="{B7B072CC-1653-4381-9E48-993E2F7F1512}"/>
    <dgm:cxn modelId="{A35EADCD-3210-4D44-AD8A-1A21F128E81B}" srcId="{9A183ED9-78CA-406F-91EB-5B191F4299AF}" destId="{72C64650-E61B-42E1-B2A3-5CE8ABFBF0F1}" srcOrd="2" destOrd="0" parTransId="{93D61017-1348-4C60-A34A-4F45DCFE9A20}" sibTransId="{6C06B20C-6632-41FB-94E1-0348A35DD561}"/>
    <dgm:cxn modelId="{9AC980E3-20BA-4DD6-9F54-7673A4FBB4DE}" type="presOf" srcId="{72C64650-E61B-42E1-B2A3-5CE8ABFBF0F1}" destId="{FC8E53D5-C68A-4A29-9C23-CE31298C064B}" srcOrd="1" destOrd="0" presId="urn:microsoft.com/office/officeart/2005/8/layout/vList4"/>
    <dgm:cxn modelId="{3EBCED3C-54D0-4477-A9EC-1FC92E0AD181}" type="presOf" srcId="{C8CB53BD-8FA3-49F8-BF1E-E7176F7C37D1}" destId="{B7F1C17B-0C5A-4AA3-84BD-8558F3770C9B}" srcOrd="1" destOrd="2" presId="urn:microsoft.com/office/officeart/2005/8/layout/vList4"/>
    <dgm:cxn modelId="{7274F1A0-BC80-442E-A6B2-CECA867D3E1E}" type="presOf" srcId="{E7C3DBD9-2DD5-416B-A2D6-6B56D7B5A804}" destId="{2E7033D8-E522-420A-8E94-EFA8A1D42D19}" srcOrd="0" destOrd="0" presId="urn:microsoft.com/office/officeart/2005/8/layout/vList4"/>
    <dgm:cxn modelId="{6FE1FFF1-128D-4834-B4E6-9C12F5DE1D00}" type="presOf" srcId="{9A183ED9-78CA-406F-91EB-5B191F4299AF}" destId="{F6682930-E6D8-4882-B4ED-022265E1A3EA}" srcOrd="0" destOrd="0" presId="urn:microsoft.com/office/officeart/2005/8/layout/vList4"/>
    <dgm:cxn modelId="{F3238D57-19D7-4B37-8B0B-CE6F5E9F6937}" type="presOf" srcId="{72C64650-E61B-42E1-B2A3-5CE8ABFBF0F1}" destId="{A29E1B68-EE64-4490-8EDC-F0D12D49A216}" srcOrd="0" destOrd="0" presId="urn:microsoft.com/office/officeart/2005/8/layout/vList4"/>
    <dgm:cxn modelId="{53A87DE4-3743-4109-A360-F1B8786761E2}" type="presOf" srcId="{D1166699-072F-4D6B-ACCA-A9EF04E60F94}" destId="{2E7033D8-E522-420A-8E94-EFA8A1D42D19}" srcOrd="0" destOrd="1" presId="urn:microsoft.com/office/officeart/2005/8/layout/vList4"/>
    <dgm:cxn modelId="{D4C1A007-378D-4897-AED7-24EE558E5177}" srcId="{72C64650-E61B-42E1-B2A3-5CE8ABFBF0F1}" destId="{6744976B-080F-4A44-8C58-42175816C4EF}" srcOrd="0" destOrd="0" parTransId="{0B6E0B0E-97FE-4442-B67A-432FD3D7DC11}" sibTransId="{9A02483D-8C8A-4B2D-B8D7-A397C6530064}"/>
    <dgm:cxn modelId="{4F3D6B28-8DB9-4BCA-946E-84BFDF1EB8C9}" type="presOf" srcId="{0BB4D5BE-7087-47A0-ADA3-CC6F1D896A67}" destId="{DE3917FB-F08A-4152-9557-2D4A5CBFF501}" srcOrd="0" destOrd="1" presId="urn:microsoft.com/office/officeart/2005/8/layout/vList4"/>
    <dgm:cxn modelId="{D960EA3E-8C67-48BF-BCB7-91FAB09CCF7B}" type="presParOf" srcId="{F6682930-E6D8-4882-B4ED-022265E1A3EA}" destId="{F6C0FC1A-A79A-47D9-9BF2-44FE9407B160}" srcOrd="0" destOrd="0" presId="urn:microsoft.com/office/officeart/2005/8/layout/vList4"/>
    <dgm:cxn modelId="{4C181602-C94A-409D-A41B-B57550E3D1B7}" type="presParOf" srcId="{F6C0FC1A-A79A-47D9-9BF2-44FE9407B160}" destId="{2E7033D8-E522-420A-8E94-EFA8A1D42D19}" srcOrd="0" destOrd="0" presId="urn:microsoft.com/office/officeart/2005/8/layout/vList4"/>
    <dgm:cxn modelId="{5585F633-11F1-4A35-AF74-7FA68E3F09DC}" type="presParOf" srcId="{F6C0FC1A-A79A-47D9-9BF2-44FE9407B160}" destId="{CC302F1D-5A96-4FB5-9E2E-0019FE5D402C}" srcOrd="1" destOrd="0" presId="urn:microsoft.com/office/officeart/2005/8/layout/vList4"/>
    <dgm:cxn modelId="{6A90B93F-5B1C-44E2-8040-EB8996576329}" type="presParOf" srcId="{F6C0FC1A-A79A-47D9-9BF2-44FE9407B160}" destId="{B7F1C17B-0C5A-4AA3-84BD-8558F3770C9B}" srcOrd="2" destOrd="0" presId="urn:microsoft.com/office/officeart/2005/8/layout/vList4"/>
    <dgm:cxn modelId="{36D05A7D-2C73-4483-ACCE-C280539FC0C6}" type="presParOf" srcId="{F6682930-E6D8-4882-B4ED-022265E1A3EA}" destId="{30E35FBB-6219-41DE-939E-60A3106B644A}" srcOrd="1" destOrd="0" presId="urn:microsoft.com/office/officeart/2005/8/layout/vList4"/>
    <dgm:cxn modelId="{04AA2CF4-B2D2-48D7-91DB-545B3FD5A61B}" type="presParOf" srcId="{F6682930-E6D8-4882-B4ED-022265E1A3EA}" destId="{CF74230F-AB61-4563-83C0-8BD29A8CB869}" srcOrd="2" destOrd="0" presId="urn:microsoft.com/office/officeart/2005/8/layout/vList4"/>
    <dgm:cxn modelId="{72A2B49D-1A8F-42C0-B624-2D7728423A93}" type="presParOf" srcId="{CF74230F-AB61-4563-83C0-8BD29A8CB869}" destId="{DE3917FB-F08A-4152-9557-2D4A5CBFF501}" srcOrd="0" destOrd="0" presId="urn:microsoft.com/office/officeart/2005/8/layout/vList4"/>
    <dgm:cxn modelId="{8B46002B-2E93-44B1-B306-1A7CE1F9B028}" type="presParOf" srcId="{CF74230F-AB61-4563-83C0-8BD29A8CB869}" destId="{D66FFD48-391B-4288-8F80-A7C78E5B29F3}" srcOrd="1" destOrd="0" presId="urn:microsoft.com/office/officeart/2005/8/layout/vList4"/>
    <dgm:cxn modelId="{39FA504C-E368-4468-BC1B-03C0842A7F91}" type="presParOf" srcId="{CF74230F-AB61-4563-83C0-8BD29A8CB869}" destId="{9ABC2875-8D1E-498F-9D7B-715D4740AE5A}" srcOrd="2" destOrd="0" presId="urn:microsoft.com/office/officeart/2005/8/layout/vList4"/>
    <dgm:cxn modelId="{574536ED-8E1D-430E-8E3A-7F364AF32896}" type="presParOf" srcId="{F6682930-E6D8-4882-B4ED-022265E1A3EA}" destId="{16FB2CA3-FFA6-4048-A450-E26BB041FC15}" srcOrd="3" destOrd="0" presId="urn:microsoft.com/office/officeart/2005/8/layout/vList4"/>
    <dgm:cxn modelId="{2CE9BC5E-5C91-4F21-B90E-49D23A07EADE}" type="presParOf" srcId="{F6682930-E6D8-4882-B4ED-022265E1A3EA}" destId="{0BFB4598-E018-4BD2-9E35-EF484819FBF2}" srcOrd="4" destOrd="0" presId="urn:microsoft.com/office/officeart/2005/8/layout/vList4"/>
    <dgm:cxn modelId="{9845EC22-115D-44FF-9BF8-EC4DCF6B6578}" type="presParOf" srcId="{0BFB4598-E018-4BD2-9E35-EF484819FBF2}" destId="{A29E1B68-EE64-4490-8EDC-F0D12D49A216}" srcOrd="0" destOrd="0" presId="urn:microsoft.com/office/officeart/2005/8/layout/vList4"/>
    <dgm:cxn modelId="{4D6A7DCE-3D26-4A89-8D4E-706B30DFAEB3}" type="presParOf" srcId="{0BFB4598-E018-4BD2-9E35-EF484819FBF2}" destId="{651AE81D-6ABD-451C-A20F-C38D0EAF459A}" srcOrd="1" destOrd="0" presId="urn:microsoft.com/office/officeart/2005/8/layout/vList4"/>
    <dgm:cxn modelId="{FCB71646-57E2-4FC5-8233-A5C2498862D1}" type="presParOf" srcId="{0BFB4598-E018-4BD2-9E35-EF484819FBF2}" destId="{FC8E53D5-C68A-4A29-9C23-CE31298C064B}" srcOrd="2" destOrd="0" presId="urn:microsoft.com/office/officeart/2005/8/layout/vList4"/>
    <dgm:cxn modelId="{6CBAFB1E-5B1F-4715-AAD1-173A5DA04B8F}" type="presParOf" srcId="{F6682930-E6D8-4882-B4ED-022265E1A3EA}" destId="{2BF691DD-B9B3-40F3-86B9-A0092CCE4C5A}" srcOrd="5" destOrd="0" presId="urn:microsoft.com/office/officeart/2005/8/layout/vList4"/>
    <dgm:cxn modelId="{FF5B0590-2235-45A7-9C32-53A49623E3B5}" type="presParOf" srcId="{F6682930-E6D8-4882-B4ED-022265E1A3EA}" destId="{0091AB4F-6777-4A0C-B0BC-8E744A0D78B4}" srcOrd="6" destOrd="0" presId="urn:microsoft.com/office/officeart/2005/8/layout/vList4"/>
    <dgm:cxn modelId="{1E7DA021-E88A-4526-BED8-2FF84A2A90BA}" type="presParOf" srcId="{0091AB4F-6777-4A0C-B0BC-8E744A0D78B4}" destId="{D8163C7E-A8F1-425D-BB34-C4E3A41C2087}" srcOrd="0" destOrd="0" presId="urn:microsoft.com/office/officeart/2005/8/layout/vList4"/>
    <dgm:cxn modelId="{1CB93EC1-29C7-4472-889A-2934AE30E05F}" type="presParOf" srcId="{0091AB4F-6777-4A0C-B0BC-8E744A0D78B4}" destId="{6AA786A0-A949-4D02-A333-BE517F9DF1AD}" srcOrd="1" destOrd="0" presId="urn:microsoft.com/office/officeart/2005/8/layout/vList4"/>
    <dgm:cxn modelId="{38122161-CA5C-484A-A22C-831A2C08DBC4}" type="presParOf" srcId="{0091AB4F-6777-4A0C-B0BC-8E744A0D78B4}" destId="{07A99154-3B6E-44DA-A41E-8CE7967C0F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E290B5-4686-4467-B283-A32312CED9F9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35E8DB2-2F7E-4BD4-8B22-B52FAB3897C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Использование новых моделей компьютера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354A8A2-4242-4D0A-AF4B-3FD343290323}" type="parTrans" cxnId="{5DC0FF22-D46E-4839-ADFD-6BBEE893AE6D}">
      <dgm:prSet/>
      <dgm:spPr/>
      <dgm:t>
        <a:bodyPr/>
        <a:lstStyle/>
        <a:p>
          <a:endParaRPr lang="ru-RU"/>
        </a:p>
      </dgm:t>
    </dgm:pt>
    <dgm:pt modelId="{13B423E3-C9E8-4AE0-A3F2-BB0C72247A15}" type="sibTrans" cxnId="{5DC0FF22-D46E-4839-ADFD-6BBEE893AE6D}">
      <dgm:prSet/>
      <dgm:spPr/>
      <dgm:t>
        <a:bodyPr/>
        <a:lstStyle/>
        <a:p>
          <a:endParaRPr lang="ru-RU"/>
        </a:p>
      </dgm:t>
    </dgm:pt>
    <dgm:pt modelId="{2FA00E70-424C-4DC5-9A1A-B4C0FB966BF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Работа с компьютером не более двух раз в неделю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6EDA6EB-2412-4504-959B-5F1913F2A7A4}" type="parTrans" cxnId="{173ABFBD-66C5-4B3E-9C84-9105E06B5E88}">
      <dgm:prSet/>
      <dgm:spPr/>
      <dgm:t>
        <a:bodyPr/>
        <a:lstStyle/>
        <a:p>
          <a:endParaRPr lang="ru-RU"/>
        </a:p>
      </dgm:t>
    </dgm:pt>
    <dgm:pt modelId="{613CABC6-78E7-460A-848B-B118F3AFE4D1}" type="sibTrans" cxnId="{173ABFBD-66C5-4B3E-9C84-9105E06B5E88}">
      <dgm:prSet/>
      <dgm:spPr/>
      <dgm:t>
        <a:bodyPr/>
        <a:lstStyle/>
        <a:p>
          <a:endParaRPr lang="ru-RU"/>
        </a:p>
      </dgm:t>
    </dgm:pt>
    <dgm:pt modelId="{0E875E10-E0D1-4DD4-BB31-DE529E61BF0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Проведение гимнастики для глаз во время работы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FF52443-8912-4F9D-8742-0DC08811E129}" type="parTrans" cxnId="{F29DA7C1-E40C-48E3-8665-EADC58C02DB0}">
      <dgm:prSet/>
      <dgm:spPr/>
      <dgm:t>
        <a:bodyPr/>
        <a:lstStyle/>
        <a:p>
          <a:endParaRPr lang="ru-RU"/>
        </a:p>
      </dgm:t>
    </dgm:pt>
    <dgm:pt modelId="{E33E8B52-6830-41A6-B6DA-70E96A6191AB}" type="sibTrans" cxnId="{F29DA7C1-E40C-48E3-8665-EADC58C02DB0}">
      <dgm:prSet/>
      <dgm:spPr/>
      <dgm:t>
        <a:bodyPr/>
        <a:lstStyle/>
        <a:p>
          <a:endParaRPr lang="ru-RU"/>
        </a:p>
      </dgm:t>
    </dgm:pt>
    <dgm:pt modelId="{44B84AC9-AB62-42C5-9419-7F27F12E96B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Работа с компьютером на одном занятии в течение короткого времени: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5 лет – 7 - 10 минут;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6 -7 лет – 15 минут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19ABCD0-D556-466A-B14A-2023F16F3A5B}" type="parTrans" cxnId="{E20C1AB5-0712-41B5-93CB-F7F6BB39DDD8}">
      <dgm:prSet/>
      <dgm:spPr/>
      <dgm:t>
        <a:bodyPr/>
        <a:lstStyle/>
        <a:p>
          <a:endParaRPr lang="ru-RU"/>
        </a:p>
      </dgm:t>
    </dgm:pt>
    <dgm:pt modelId="{DEC76471-B4A3-44FF-9904-7C59286AC108}" type="sibTrans" cxnId="{E20C1AB5-0712-41B5-93CB-F7F6BB39DDD8}">
      <dgm:prSet/>
      <dgm:spPr/>
      <dgm:t>
        <a:bodyPr/>
        <a:lstStyle/>
        <a:p>
          <a:endParaRPr lang="ru-RU"/>
        </a:p>
      </dgm:t>
    </dgm:pt>
    <dgm:pt modelId="{0745DDD5-D7F6-4260-B97E-2C510A9C9BDC}" type="pres">
      <dgm:prSet presAssocID="{E7E290B5-4686-4467-B283-A32312CED9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5873A1-65BA-4DAC-88B5-82042D3FC759}" type="pres">
      <dgm:prSet presAssocID="{E35E8DB2-2F7E-4BD4-8B22-B52FAB3897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75AC8-EF5E-4317-8023-C794F9BA3429}" type="pres">
      <dgm:prSet presAssocID="{13B423E3-C9E8-4AE0-A3F2-BB0C72247A15}" presName="sibTrans" presStyleCnt="0"/>
      <dgm:spPr/>
    </dgm:pt>
    <dgm:pt modelId="{10E7EA69-CBA3-4D42-A8B5-E5CC8C6E9C3E}" type="pres">
      <dgm:prSet presAssocID="{2FA00E70-424C-4DC5-9A1A-B4C0FB966B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716D1-235B-4088-9751-ADF226CD1B75}" type="pres">
      <dgm:prSet presAssocID="{613CABC6-78E7-460A-848B-B118F3AFE4D1}" presName="sibTrans" presStyleCnt="0"/>
      <dgm:spPr/>
    </dgm:pt>
    <dgm:pt modelId="{C1AA9841-707F-4924-AC3B-40C036DB542F}" type="pres">
      <dgm:prSet presAssocID="{0E875E10-E0D1-4DD4-BB31-DE529E61BF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3E8B4-F79D-4B04-A87B-5288B38EA44A}" type="pres">
      <dgm:prSet presAssocID="{E33E8B52-6830-41A6-B6DA-70E96A6191AB}" presName="sibTrans" presStyleCnt="0"/>
      <dgm:spPr/>
    </dgm:pt>
    <dgm:pt modelId="{9DBC66FB-C239-4CAB-BAA0-8AA9FE1B1109}" type="pres">
      <dgm:prSet presAssocID="{44B84AC9-AB62-42C5-9419-7F27F12E96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9DA7C1-E40C-48E3-8665-EADC58C02DB0}" srcId="{E7E290B5-4686-4467-B283-A32312CED9F9}" destId="{0E875E10-E0D1-4DD4-BB31-DE529E61BF06}" srcOrd="2" destOrd="0" parTransId="{DFF52443-8912-4F9D-8742-0DC08811E129}" sibTransId="{E33E8B52-6830-41A6-B6DA-70E96A6191AB}"/>
    <dgm:cxn modelId="{D06E458C-8736-46B3-A0D5-36BED8027C7E}" type="presOf" srcId="{44B84AC9-AB62-42C5-9419-7F27F12E96B6}" destId="{9DBC66FB-C239-4CAB-BAA0-8AA9FE1B1109}" srcOrd="0" destOrd="0" presId="urn:microsoft.com/office/officeart/2005/8/layout/default"/>
    <dgm:cxn modelId="{173ABFBD-66C5-4B3E-9C84-9105E06B5E88}" srcId="{E7E290B5-4686-4467-B283-A32312CED9F9}" destId="{2FA00E70-424C-4DC5-9A1A-B4C0FB966BFC}" srcOrd="1" destOrd="0" parTransId="{76EDA6EB-2412-4504-959B-5F1913F2A7A4}" sibTransId="{613CABC6-78E7-460A-848B-B118F3AFE4D1}"/>
    <dgm:cxn modelId="{F5F2E33F-619C-4DD2-A11D-CF2EC65D0590}" type="presOf" srcId="{E7E290B5-4686-4467-B283-A32312CED9F9}" destId="{0745DDD5-D7F6-4260-B97E-2C510A9C9BDC}" srcOrd="0" destOrd="0" presId="urn:microsoft.com/office/officeart/2005/8/layout/default"/>
    <dgm:cxn modelId="{9E49DEE9-C5FC-45D8-8074-A315356163D0}" type="presOf" srcId="{2FA00E70-424C-4DC5-9A1A-B4C0FB966BFC}" destId="{10E7EA69-CBA3-4D42-A8B5-E5CC8C6E9C3E}" srcOrd="0" destOrd="0" presId="urn:microsoft.com/office/officeart/2005/8/layout/default"/>
    <dgm:cxn modelId="{73ABBDC2-C7BA-418F-8891-3BFF60404AE8}" type="presOf" srcId="{E35E8DB2-2F7E-4BD4-8B22-B52FAB3897CA}" destId="{CF5873A1-65BA-4DAC-88B5-82042D3FC759}" srcOrd="0" destOrd="0" presId="urn:microsoft.com/office/officeart/2005/8/layout/default"/>
    <dgm:cxn modelId="{5DC0FF22-D46E-4839-ADFD-6BBEE893AE6D}" srcId="{E7E290B5-4686-4467-B283-A32312CED9F9}" destId="{E35E8DB2-2F7E-4BD4-8B22-B52FAB3897CA}" srcOrd="0" destOrd="0" parTransId="{C354A8A2-4242-4D0A-AF4B-3FD343290323}" sibTransId="{13B423E3-C9E8-4AE0-A3F2-BB0C72247A15}"/>
    <dgm:cxn modelId="{C76370FB-456F-47BE-8546-A604C13538F7}" type="presOf" srcId="{0E875E10-E0D1-4DD4-BB31-DE529E61BF06}" destId="{C1AA9841-707F-4924-AC3B-40C036DB542F}" srcOrd="0" destOrd="0" presId="urn:microsoft.com/office/officeart/2005/8/layout/default"/>
    <dgm:cxn modelId="{E20C1AB5-0712-41B5-93CB-F7F6BB39DDD8}" srcId="{E7E290B5-4686-4467-B283-A32312CED9F9}" destId="{44B84AC9-AB62-42C5-9419-7F27F12E96B6}" srcOrd="3" destOrd="0" parTransId="{419ABCD0-D556-466A-B14A-2023F16F3A5B}" sibTransId="{DEC76471-B4A3-44FF-9904-7C59286AC108}"/>
    <dgm:cxn modelId="{E3DC2EEA-3127-43A1-A48F-4780DC53C667}" type="presParOf" srcId="{0745DDD5-D7F6-4260-B97E-2C510A9C9BDC}" destId="{CF5873A1-65BA-4DAC-88B5-82042D3FC759}" srcOrd="0" destOrd="0" presId="urn:microsoft.com/office/officeart/2005/8/layout/default"/>
    <dgm:cxn modelId="{989F6541-1A6B-4B41-8945-8D391DA815FC}" type="presParOf" srcId="{0745DDD5-D7F6-4260-B97E-2C510A9C9BDC}" destId="{98F75AC8-EF5E-4317-8023-C794F9BA3429}" srcOrd="1" destOrd="0" presId="urn:microsoft.com/office/officeart/2005/8/layout/default"/>
    <dgm:cxn modelId="{9F56ED14-DDDD-429B-A48C-14A3BC759880}" type="presParOf" srcId="{0745DDD5-D7F6-4260-B97E-2C510A9C9BDC}" destId="{10E7EA69-CBA3-4D42-A8B5-E5CC8C6E9C3E}" srcOrd="2" destOrd="0" presId="urn:microsoft.com/office/officeart/2005/8/layout/default"/>
    <dgm:cxn modelId="{47870128-0180-4767-9A44-0885C7AA4C86}" type="presParOf" srcId="{0745DDD5-D7F6-4260-B97E-2C510A9C9BDC}" destId="{C31716D1-235B-4088-9751-ADF226CD1B75}" srcOrd="3" destOrd="0" presId="urn:microsoft.com/office/officeart/2005/8/layout/default"/>
    <dgm:cxn modelId="{82D70723-8BD5-489E-B1C0-7C2E826DEF1A}" type="presParOf" srcId="{0745DDD5-D7F6-4260-B97E-2C510A9C9BDC}" destId="{C1AA9841-707F-4924-AC3B-40C036DB542F}" srcOrd="4" destOrd="0" presId="urn:microsoft.com/office/officeart/2005/8/layout/default"/>
    <dgm:cxn modelId="{F6CC12CB-DA07-4612-9865-C62ABE0E2649}" type="presParOf" srcId="{0745DDD5-D7F6-4260-B97E-2C510A9C9BDC}" destId="{6003E8B4-F79D-4B04-A87B-5288B38EA44A}" srcOrd="5" destOrd="0" presId="urn:microsoft.com/office/officeart/2005/8/layout/default"/>
    <dgm:cxn modelId="{2451DE12-30C0-49CA-AD43-457242702064}" type="presParOf" srcId="{0745DDD5-D7F6-4260-B97E-2C510A9C9BDC}" destId="{9DBC66FB-C239-4CAB-BAA0-8AA9FE1B110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A8380-A2A3-45C6-BECF-1C0C47E16AAE}">
      <dsp:nvSpPr>
        <dsp:cNvPr id="0" name=""/>
        <dsp:cNvSpPr/>
      </dsp:nvSpPr>
      <dsp:spPr>
        <a:xfrm>
          <a:off x="3976367" y="1744661"/>
          <a:ext cx="2890687" cy="74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319"/>
              </a:lnTo>
              <a:lnTo>
                <a:pt x="2890687" y="518319"/>
              </a:lnTo>
              <a:lnTo>
                <a:pt x="2890687" y="749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D3391-34C4-4E72-B6A2-7AD3594B05F1}">
      <dsp:nvSpPr>
        <dsp:cNvPr id="0" name=""/>
        <dsp:cNvSpPr/>
      </dsp:nvSpPr>
      <dsp:spPr>
        <a:xfrm>
          <a:off x="3930647" y="1744661"/>
          <a:ext cx="91440" cy="749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319"/>
              </a:lnTo>
              <a:lnTo>
                <a:pt x="53295" y="518319"/>
              </a:lnTo>
              <a:lnTo>
                <a:pt x="53295" y="749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826C9-2458-4FC7-B750-5B60C37D8890}">
      <dsp:nvSpPr>
        <dsp:cNvPr id="0" name=""/>
        <dsp:cNvSpPr/>
      </dsp:nvSpPr>
      <dsp:spPr>
        <a:xfrm>
          <a:off x="1093255" y="1744661"/>
          <a:ext cx="2883112" cy="749156"/>
        </a:xfrm>
        <a:custGeom>
          <a:avLst/>
          <a:gdLst/>
          <a:ahLst/>
          <a:cxnLst/>
          <a:rect l="0" t="0" r="0" b="0"/>
          <a:pathLst>
            <a:path>
              <a:moveTo>
                <a:pt x="2883112" y="0"/>
              </a:moveTo>
              <a:lnTo>
                <a:pt x="2883112" y="518319"/>
              </a:lnTo>
              <a:lnTo>
                <a:pt x="0" y="518319"/>
              </a:lnTo>
              <a:lnTo>
                <a:pt x="0" y="749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4AE86-AFBB-4C25-9179-1BD6C36EABC2}">
      <dsp:nvSpPr>
        <dsp:cNvPr id="0" name=""/>
        <dsp:cNvSpPr/>
      </dsp:nvSpPr>
      <dsp:spPr>
        <a:xfrm>
          <a:off x="391735" y="162378"/>
          <a:ext cx="7169263" cy="1582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A3414-EE78-435C-A972-56A5694D67EE}">
      <dsp:nvSpPr>
        <dsp:cNvPr id="0" name=""/>
        <dsp:cNvSpPr/>
      </dsp:nvSpPr>
      <dsp:spPr>
        <a:xfrm>
          <a:off x="668600" y="425399"/>
          <a:ext cx="7169263" cy="15822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943" y="471742"/>
        <a:ext cx="7076577" cy="1489597"/>
      </dsp:txXfrm>
    </dsp:sp>
    <dsp:sp modelId="{C87FCDBF-F9F3-494F-8196-3DDAAE765976}">
      <dsp:nvSpPr>
        <dsp:cNvPr id="0" name=""/>
        <dsp:cNvSpPr/>
      </dsp:nvSpPr>
      <dsp:spPr>
        <a:xfrm>
          <a:off x="2189" y="2493817"/>
          <a:ext cx="2182130" cy="1582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79062-90E4-4F80-B795-F0332845AF10}">
      <dsp:nvSpPr>
        <dsp:cNvPr id="0" name=""/>
        <dsp:cNvSpPr/>
      </dsp:nvSpPr>
      <dsp:spPr>
        <a:xfrm>
          <a:off x="279054" y="2756839"/>
          <a:ext cx="2182130" cy="15822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Диагностика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397" y="2803182"/>
        <a:ext cx="2089444" cy="1489597"/>
      </dsp:txXfrm>
    </dsp:sp>
    <dsp:sp modelId="{E34B69C0-9C8A-4F5E-8FA4-4BCBCE70DE52}">
      <dsp:nvSpPr>
        <dsp:cNvPr id="0" name=""/>
        <dsp:cNvSpPr/>
      </dsp:nvSpPr>
      <dsp:spPr>
        <a:xfrm>
          <a:off x="2738050" y="2493817"/>
          <a:ext cx="2491784" cy="1582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9A378-8995-47AA-ABBF-A50308B5013A}">
      <dsp:nvSpPr>
        <dsp:cNvPr id="0" name=""/>
        <dsp:cNvSpPr/>
      </dsp:nvSpPr>
      <dsp:spPr>
        <a:xfrm>
          <a:off x="3014915" y="2756839"/>
          <a:ext cx="2491784" cy="15822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Индивидуальная работа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1258" y="2803182"/>
        <a:ext cx="2399098" cy="1489597"/>
      </dsp:txXfrm>
    </dsp:sp>
    <dsp:sp modelId="{60FD163D-EB1A-4599-9711-E7E0AB4D569E}">
      <dsp:nvSpPr>
        <dsp:cNvPr id="0" name=""/>
        <dsp:cNvSpPr/>
      </dsp:nvSpPr>
      <dsp:spPr>
        <a:xfrm>
          <a:off x="5783564" y="2493817"/>
          <a:ext cx="2166980" cy="1582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6CCA6-9BD9-4771-85CA-EE89D3351634}">
      <dsp:nvSpPr>
        <dsp:cNvPr id="0" name=""/>
        <dsp:cNvSpPr/>
      </dsp:nvSpPr>
      <dsp:spPr>
        <a:xfrm>
          <a:off x="6060429" y="2756839"/>
          <a:ext cx="2166980" cy="15822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Фронтальные занятия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6772" y="2803182"/>
        <a:ext cx="2074294" cy="1489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2F0CA-B1A5-4163-A9AB-9979AD188F9C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66D935-BC01-4A10-A99D-454587F4824E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76" y="90417"/>
        <a:ext cx="5662728" cy="905688"/>
      </dsp:txXfrm>
    </dsp:sp>
    <dsp:sp modelId="{2A1D4650-920E-4029-8005-EDC6FFC0B4CA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673126-3F5B-4AA3-88C7-E45AC90B52FD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Оформление и ведение документации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76" y="1632657"/>
        <a:ext cx="5662728" cy="905688"/>
      </dsp:txXfrm>
    </dsp:sp>
    <dsp:sp modelId="{C171327F-FA88-40CA-A37F-EDA951188F3B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1794A1-C104-44E2-B9D0-9A1AF6BEBD5F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Обмен опытом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76" y="3174897"/>
        <a:ext cx="5662728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033D8-E522-420A-8E94-EFA8A1D42D19}">
      <dsp:nvSpPr>
        <dsp:cNvPr id="0" name=""/>
        <dsp:cNvSpPr/>
      </dsp:nvSpPr>
      <dsp:spPr>
        <a:xfrm>
          <a:off x="0" y="0"/>
          <a:ext cx="8229600" cy="1157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Индивидуальные занятия по коррекции звукопроизношения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Презентация «Артикуляционная гимнастика»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Серия презентаций для автоматизации и дифференциации звуков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1679" y="0"/>
        <a:ext cx="6467920" cy="1157596"/>
      </dsp:txXfrm>
    </dsp:sp>
    <dsp:sp modelId="{CC302F1D-5A96-4FB5-9E2E-0019FE5D402C}">
      <dsp:nvSpPr>
        <dsp:cNvPr id="0" name=""/>
        <dsp:cNvSpPr/>
      </dsp:nvSpPr>
      <dsp:spPr>
        <a:xfrm rot="4697964">
          <a:off x="440762" y="42196"/>
          <a:ext cx="995913" cy="1073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3917FB-F08A-4152-9557-2D4A5CBFF501}">
      <dsp:nvSpPr>
        <dsp:cNvPr id="0" name=""/>
        <dsp:cNvSpPr/>
      </dsp:nvSpPr>
      <dsp:spPr>
        <a:xfrm>
          <a:off x="0" y="1273355"/>
          <a:ext cx="8229600" cy="1157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Занятия, направленные  на расширение, обогащение словаря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Презентации по основным лексическим темам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Презентации  на расширение глагольного словаря, умение подбирать многозначные слова, синонимы, антонимы и др.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1679" y="1273355"/>
        <a:ext cx="6467920" cy="1157596"/>
      </dsp:txXfrm>
    </dsp:sp>
    <dsp:sp modelId="{D66FFD48-391B-4288-8F80-A7C78E5B29F3}">
      <dsp:nvSpPr>
        <dsp:cNvPr id="0" name=""/>
        <dsp:cNvSpPr/>
      </dsp:nvSpPr>
      <dsp:spPr>
        <a:xfrm rot="7320768">
          <a:off x="396216" y="1453028"/>
          <a:ext cx="1085006" cy="7982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9E1B68-EE64-4490-8EDC-F0D12D49A216}">
      <dsp:nvSpPr>
        <dsp:cNvPr id="0" name=""/>
        <dsp:cNvSpPr/>
      </dsp:nvSpPr>
      <dsp:spPr>
        <a:xfrm>
          <a:off x="0" y="2566005"/>
          <a:ext cx="8229600" cy="990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Проведение дидактических игр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Презентации на развитие грамматического строя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1679" y="2566005"/>
        <a:ext cx="6467920" cy="990450"/>
      </dsp:txXfrm>
    </dsp:sp>
    <dsp:sp modelId="{651AE81D-6ABD-451C-A20F-C38D0EAF459A}">
      <dsp:nvSpPr>
        <dsp:cNvPr id="0" name=""/>
        <dsp:cNvSpPr/>
      </dsp:nvSpPr>
      <dsp:spPr>
        <a:xfrm rot="20655801">
          <a:off x="341974" y="2546711"/>
          <a:ext cx="1193489" cy="10290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163C7E-A8F1-425D-BB34-C4E3A41C2087}">
      <dsp:nvSpPr>
        <dsp:cNvPr id="0" name=""/>
        <dsp:cNvSpPr/>
      </dsp:nvSpPr>
      <dsp:spPr>
        <a:xfrm>
          <a:off x="0" y="3691509"/>
          <a:ext cx="8229600" cy="1157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Занятия по подготовке к обучению грамоте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Презентации, направленные на формирование навыков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звуко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-буквенного анализа и синтеза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1679" y="3691509"/>
        <a:ext cx="6467920" cy="1157596"/>
      </dsp:txXfrm>
    </dsp:sp>
    <dsp:sp modelId="{6AA786A0-A949-4D02-A333-BE517F9DF1AD}">
      <dsp:nvSpPr>
        <dsp:cNvPr id="0" name=""/>
        <dsp:cNvSpPr/>
      </dsp:nvSpPr>
      <dsp:spPr>
        <a:xfrm rot="1759527">
          <a:off x="394693" y="3865486"/>
          <a:ext cx="1090224" cy="7843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873A1-65BA-4DAC-88B5-82042D3FC759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Использование новых моделей компьютера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905" y="1047"/>
        <a:ext cx="3479899" cy="2087939"/>
      </dsp:txXfrm>
    </dsp:sp>
    <dsp:sp modelId="{10E7EA69-CBA3-4D42-A8B5-E5CC8C6E9C3E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Работа с компьютером не более двух раз в неделю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8794" y="1047"/>
        <a:ext cx="3479899" cy="2087939"/>
      </dsp:txXfrm>
    </dsp:sp>
    <dsp:sp modelId="{C1AA9841-707F-4924-AC3B-40C036DB542F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Проведение гимнастики для глаз во время работы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905" y="2436976"/>
        <a:ext cx="3479899" cy="2087939"/>
      </dsp:txXfrm>
    </dsp:sp>
    <dsp:sp modelId="{9DBC66FB-C239-4CAB-BAA0-8AA9FE1B1109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Работа с компьютером на одном занятии в течение короткого времени: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5 лет – 7 - 10 минут;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6 -7 лет – 15 минут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20D82-DE27-4146-9C4C-2950FD1C733C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9CCB-9539-491F-BFA1-83AC362D7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2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9CCB-9539-491F-BFA1-83AC362D75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7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2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6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4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8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4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4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D98B-19C3-4E09-ACE5-119AFA5CC4B3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62CE-161C-433E-805D-D9E63DCA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1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4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технологий в образовательной деятельности</a:t>
            </a:r>
            <a:endParaRPr lang="ru-RU" sz="32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83192"/>
          </a:xfrm>
        </p:spPr>
        <p:txBody>
          <a:bodyPr/>
          <a:lstStyle/>
          <a:p>
            <a:r>
              <a:rPr lang="ru-RU" dirty="0" smtClean="0"/>
              <a:t>   …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78922"/>
            <a:ext cx="3295823" cy="34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Возможные варианты применения мультимедийных презентаций на логопедических занятиях</a:t>
            </a:r>
            <a:endParaRPr lang="ru-RU" sz="28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891097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5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Деятельность с использованием компьютера нужно проводить с обязательным соблюдением следующих условий для сбережения здоровья ребенка:</a:t>
            </a:r>
            <a:endParaRPr lang="ru-RU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5999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496855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Необходимо помнить, что ни одна компьютерная технология, как бы она ни была эффективна, не заменит живого общения с детьми. Компьютерные технологии на логопедических занятиях не цель, а инструмент учителя-логопеда, средство, активизирующее коррекционный процесс.</a:t>
            </a:r>
            <a:endParaRPr lang="ru-RU" sz="32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63" y="4756751"/>
            <a:ext cx="2234613" cy="20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6279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Информационно-коммуникационные</a:t>
            </a:r>
            <a:br>
              <a:rPr lang="ru-RU" sz="3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технологии:</a:t>
            </a:r>
            <a:endParaRPr lang="ru-RU" sz="32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570088" cy="49446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компьютер;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телевизор;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DVD,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CD;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мультимедиа;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аудиовизуальное оборудование. </a:t>
            </a:r>
          </a:p>
          <a:p>
            <a:endParaRPr lang="ru-RU" dirty="0" smtClean="0"/>
          </a:p>
          <a:p>
            <a:pPr marL="82296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являются инструментом повышения качества образовательных услуг и необходимым условием для решения задач формирования общей культуры личности, адаптации личности к жизни в обществе.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34" y="980738"/>
            <a:ext cx="2053004" cy="1331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1911"/>
            <a:ext cx="1572417" cy="1351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9044"/>
            <a:ext cx="1169306" cy="1417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36" y="2713044"/>
            <a:ext cx="996520" cy="9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ИКТ в логопедической работе</a:t>
            </a:r>
            <a:endParaRPr lang="ru-RU" sz="32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9975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2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Преимущества</a:t>
            </a:r>
            <a:endParaRPr lang="ru-RU" sz="32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Предъявление информации на экране компьютера в игровой форме вызывает у детей огромный интерес;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есет в себе образный тип информации, понятный дошкольникам;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вижения, звук, мультипликация надолго привлекает внимание ребенка;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бладает стимулом познавательной активности детей;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редоставляет возможность индивидуализации  обучения;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озволяет моделировать жизненные ситуации, которые нельзя увидеть в повседневной жизни.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ИКТ в логопедической работе</a:t>
            </a:r>
            <a:endParaRPr lang="ru-RU" sz="32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5704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5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Преимущества</a:t>
            </a:r>
            <a:endParaRPr lang="ru-RU" sz="32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документации в электронном виде сокращает работу с бумажными носителями информации;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 позволяет создавать базу Интернет-ресурсов для оптимизации деятельности педагога;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озможность записи речи детей, фотоотчеты с логопедических занятий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ля родителей освещение вопросов с опорой на наглядность (мультимедийные презентации);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оздание игровых электронных презентаций, видеоматериалов, которые можно использовать дома для закрепления с ребенком пройденной темы;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сайте ДОУ родители могут ознакомиться с материалами (рекомендациями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примерами игр).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ИКТ в работе</a:t>
            </a:r>
            <a:endParaRPr lang="ru-RU" sz="32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Самостоятельно разработанное наглядно-дидактическое сопровождение к логопедическим занятиям;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омпьютерные коррекционные программы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(Игры для Тигры, Учимся говорить правильно);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Интернет-ресурс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Мерсибо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удиозаписи;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идеоролики.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0952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ИКТ в коррекционной работе с детьми дает возможность оптимально решить важные задачи:</a:t>
            </a:r>
            <a:endParaRPr lang="ru-RU" sz="28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ормировать на занятиях положительный эмоциональный фон;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пособствовать появлению у детей мотивации к успешному овладению компонентами родной речи;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оспитывать стремление достичь положительного результата;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высшие психические процессы – память, внимание, мышление, воображение, восприятие;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совершенствовать разные компоненты речевой системы;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осуществлять индивидуальный подход в обучении;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обучать некоторым элементарным действиям на ПК.</a:t>
            </a:r>
          </a:p>
          <a:p>
            <a:pPr marL="82296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лавная цель при использовании ИКТ в логопедии -  не заменить традиционные средства, а дополнить их.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2373</TotalTime>
  <Words>523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Использование информационно-коммуникационных технологий в образовательной деятельности</vt:lpstr>
      <vt:lpstr>Информационно-коммуникационные  технологии:</vt:lpstr>
      <vt:lpstr>Применение ИКТ в логопедической работе</vt:lpstr>
      <vt:lpstr>Преимущества</vt:lpstr>
      <vt:lpstr>Применение ИКТ в логопедической работе</vt:lpstr>
      <vt:lpstr>Преимущества</vt:lpstr>
      <vt:lpstr>Использование ИКТ в работе</vt:lpstr>
      <vt:lpstr>ИКТ в коррекционной работе с детьми дает возможность оптимально решить важные задачи:</vt:lpstr>
      <vt:lpstr>Презентация PowerPoint</vt:lpstr>
      <vt:lpstr>Возможные варианты применения мультимедийных презентаций на логопедических занятиях</vt:lpstr>
      <vt:lpstr>Деятельность с использованием компьютера нужно проводить с обязательным соблюдением следующих условий для сбережения здоровья ребенка:</vt:lpstr>
      <vt:lpstr>Необходимо помнить, что ни одна компьютерная технология, как бы она ни была эффективна, не заменит живого общения с детьми. Компьютерные технологии на логопедических занятиях не цель, а инструмент учителя-логопеда, средство, активизирующее коррекционный процесс.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татаринова наталья</dc:creator>
  <cp:lastModifiedBy>татаринова наталья</cp:lastModifiedBy>
  <cp:revision>9</cp:revision>
  <dcterms:created xsi:type="dcterms:W3CDTF">2015-04-22T07:13:26Z</dcterms:created>
  <dcterms:modified xsi:type="dcterms:W3CDTF">2017-10-29T15:27:24Z</dcterms:modified>
</cp:coreProperties>
</file>