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524" autoAdjust="0"/>
  </p:normalViewPr>
  <p:slideViewPr>
    <p:cSldViewPr>
      <p:cViewPr varScale="1">
        <p:scale>
          <a:sx n="65" d="100"/>
          <a:sy n="65" d="100"/>
        </p:scale>
        <p:origin x="-141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676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033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079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685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077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988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727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100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160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745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908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67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КОСМОС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5589240"/>
            <a:ext cx="6400800" cy="744488"/>
          </a:xfrm>
        </p:spPr>
        <p:txBody>
          <a:bodyPr>
            <a:normAutofit fontScale="47500" lnSpcReduction="20000"/>
          </a:bodyPr>
          <a:lstStyle/>
          <a:p>
            <a:pPr algn="r"/>
            <a:r>
              <a:rPr lang="ru-RU" b="1" dirty="0" smtClean="0">
                <a:solidFill>
                  <a:schemeClr val="tx1"/>
                </a:solidFill>
              </a:rPr>
              <a:t>Учитель-логопед Татаринова Н.В.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МКДОУ Детский сад № 156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Г. Новосибирск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83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Один-много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96752"/>
            <a:ext cx="1972816" cy="19728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96752"/>
            <a:ext cx="3821963" cy="2160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238600"/>
            <a:ext cx="1427711" cy="19442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926160"/>
            <a:ext cx="2753366" cy="225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22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Пальчиковая игра «Космонавты»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полету мы готовы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 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вращают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кистями перед грудью и произносят: «Р-р!»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Заводим мы моторы.</a:t>
            </a:r>
          </a:p>
          <a:p>
            <a:r>
              <a:rPr 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Ввысь, </a:t>
            </a:r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ракета,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     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соединяют ладони перед собой, как бы образуя нос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орбиту выходи.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ракеты, и легко, на носках бегают врассыпную по залу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Вокруг планеты облетели</a:t>
            </a:r>
          </a:p>
          <a:p>
            <a:r>
              <a:rPr 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опять на землю сели.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 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Останавливаются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и приседают на колени,  соединенные руки держат над головой.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88840"/>
            <a:ext cx="4038600" cy="3745701"/>
          </a:xfrm>
        </p:spPr>
      </p:pic>
    </p:spTree>
    <p:extLst>
      <p:ext uri="{BB962C8B-B14F-4D97-AF65-F5344CB8AC3E}">
        <p14:creationId xmlns:p14="http://schemas.microsoft.com/office/powerpoint/2010/main" val="242813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Юрий Гагарин –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первый космонавт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225" y="1333689"/>
            <a:ext cx="2957318" cy="3433375"/>
          </a:xfrm>
        </p:spPr>
      </p:pic>
      <p:sp>
        <p:nvSpPr>
          <p:cNvPr id="5" name="Прямоугольник 4"/>
          <p:cNvSpPr/>
          <p:nvPr/>
        </p:nvSpPr>
        <p:spPr>
          <a:xfrm>
            <a:off x="1619672" y="4797152"/>
            <a:ext cx="61024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Первым Землю из космоса увидел летчик-космонавт Юрий Алексеевич Гагарин, когда 12 апреля 1961 года на космическом корабле «Восток» совершил полет в космос. Он был смелый, мужественный, выносливый, находчивый, веселый человек. С тех пор каждый год 12 апреля страна отмечает День космонавтики.</a:t>
            </a:r>
          </a:p>
        </p:txBody>
      </p:sp>
    </p:spTree>
    <p:extLst>
      <p:ext uri="{BB962C8B-B14F-4D97-AF65-F5344CB8AC3E}">
        <p14:creationId xmlns:p14="http://schemas.microsoft.com/office/powerpoint/2010/main" val="407003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Космос – это то, что окружает землю и другие планеты.</a:t>
            </a:r>
          </a:p>
        </p:txBody>
      </p:sp>
    </p:spTree>
    <p:extLst>
      <p:ext uri="{BB962C8B-B14F-4D97-AF65-F5344CB8AC3E}">
        <p14:creationId xmlns:p14="http://schemas.microsoft.com/office/powerpoint/2010/main" val="97023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Какой прибор нужен человеку, чтобы рассмотреть луну, далёкие звёзды и планеты? 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132856"/>
            <a:ext cx="4205064" cy="4205064"/>
          </a:xfrm>
        </p:spPr>
      </p:pic>
    </p:spTree>
    <p:extLst>
      <p:ext uri="{BB962C8B-B14F-4D97-AF65-F5344CB8AC3E}">
        <p14:creationId xmlns:p14="http://schemas.microsoft.com/office/powerpoint/2010/main" val="273361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Подбери признаки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980728"/>
            <a:ext cx="3055069" cy="305506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3382140" cy="46057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451200"/>
            <a:ext cx="2880320" cy="308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16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Подбери слова-действия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88840"/>
            <a:ext cx="3340968" cy="334096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844824"/>
            <a:ext cx="4344338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8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лишнее?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92" y="2214402"/>
            <a:ext cx="2582750" cy="25827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680" y="2214649"/>
            <a:ext cx="2304256" cy="23042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132856"/>
            <a:ext cx="2617977" cy="246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59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Счет от 1 до 5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94" y="1682099"/>
            <a:ext cx="3191262" cy="253898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288" y="578475"/>
            <a:ext cx="2818745" cy="28187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86" y="4221088"/>
            <a:ext cx="3290899" cy="23488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204" y="3414484"/>
            <a:ext cx="2412288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2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Один-много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889141"/>
            <a:ext cx="2870453" cy="204878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84784"/>
            <a:ext cx="2857500" cy="2857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55" y="4319010"/>
            <a:ext cx="2687206" cy="21379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998" y="4201950"/>
            <a:ext cx="439102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4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117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КОСМОС</vt:lpstr>
      <vt:lpstr>Юрий Гагарин –  первый космонавт</vt:lpstr>
      <vt:lpstr>Космос – это то, что окружает землю и другие планеты.</vt:lpstr>
      <vt:lpstr>Какой прибор нужен человеку, чтобы рассмотреть луну, далёкие звёзды и планеты? </vt:lpstr>
      <vt:lpstr>Подбери признаки</vt:lpstr>
      <vt:lpstr>Подбери слова-действия</vt:lpstr>
      <vt:lpstr>Что лишнее?</vt:lpstr>
      <vt:lpstr>Счет от 1 до 5</vt:lpstr>
      <vt:lpstr>Один-много</vt:lpstr>
      <vt:lpstr>Один-много</vt:lpstr>
      <vt:lpstr>Пальчиковая игра «Космонавты»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КОСМОС</dc:title>
  <dc:creator>admin</dc:creator>
  <cp:lastModifiedBy>татаринова наталья</cp:lastModifiedBy>
  <cp:revision>2</cp:revision>
  <dcterms:created xsi:type="dcterms:W3CDTF">2015-04-05T17:26:42Z</dcterms:created>
  <dcterms:modified xsi:type="dcterms:W3CDTF">2017-07-02T12:02:42Z</dcterms:modified>
</cp:coreProperties>
</file>